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88" r:id="rId4"/>
    <p:sldId id="268" r:id="rId5"/>
    <p:sldId id="270" r:id="rId6"/>
    <p:sldId id="263" r:id="rId7"/>
    <p:sldId id="287" r:id="rId8"/>
    <p:sldId id="289" r:id="rId9"/>
    <p:sldId id="286" r:id="rId10"/>
    <p:sldId id="290" r:id="rId11"/>
    <p:sldId id="292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B9C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 varScale="1">
        <p:scale>
          <a:sx n="51" d="100"/>
          <a:sy n="51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26CB28-AA8C-43FB-9F2C-183C73CE36F2}" type="doc">
      <dgm:prSet loTypeId="urn:microsoft.com/office/officeart/2005/8/layout/process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2457F82D-6168-440B-A386-5792C943AC11}">
      <dgm:prSet phldrT="[Texto]" custT="1"/>
      <dgm:spPr/>
      <dgm:t>
        <a:bodyPr/>
        <a:lstStyle/>
        <a:p>
          <a:r>
            <a:rPr lang="es-MX" sz="2000" dirty="0" smtClean="0">
              <a:latin typeface="+mn-lt"/>
            </a:rPr>
            <a:t>I </a:t>
          </a:r>
          <a:r>
            <a:rPr lang="es-MX" sz="2000" dirty="0" err="1" smtClean="0">
              <a:latin typeface="+mn-lt"/>
            </a:rPr>
            <a:t>wrote</a:t>
          </a:r>
          <a:r>
            <a:rPr lang="es-MX" sz="2000" dirty="0" smtClean="0">
              <a:latin typeface="+mn-lt"/>
            </a:rPr>
            <a:t> a </a:t>
          </a:r>
          <a:r>
            <a:rPr lang="es-MX" sz="2000" dirty="0" err="1" smtClean="0">
              <a:latin typeface="+mn-lt"/>
            </a:rPr>
            <a:t>report</a:t>
          </a:r>
          <a:r>
            <a:rPr lang="es-MX" sz="2000" b="1" dirty="0" smtClean="0">
              <a:latin typeface="+mn-lt"/>
            </a:rPr>
            <a:t> and </a:t>
          </a:r>
          <a:r>
            <a:rPr lang="es-MX" sz="2000" dirty="0" err="1" smtClean="0">
              <a:latin typeface="+mn-lt"/>
            </a:rPr>
            <a:t>sent</a:t>
          </a:r>
          <a:r>
            <a:rPr lang="es-MX" sz="2000" dirty="0" smtClean="0">
              <a:latin typeface="+mn-lt"/>
            </a:rPr>
            <a:t> </a:t>
          </a:r>
          <a:r>
            <a:rPr lang="es-MX" sz="2000" dirty="0" err="1" smtClean="0">
              <a:latin typeface="+mn-lt"/>
            </a:rPr>
            <a:t>it</a:t>
          </a:r>
          <a:r>
            <a:rPr lang="es-MX" sz="2000" dirty="0" smtClean="0">
              <a:latin typeface="+mn-lt"/>
            </a:rPr>
            <a:t> to </a:t>
          </a:r>
          <a:r>
            <a:rPr lang="es-MX" sz="2000" dirty="0" err="1" smtClean="0">
              <a:latin typeface="+mn-lt"/>
            </a:rPr>
            <a:t>my</a:t>
          </a:r>
          <a:r>
            <a:rPr lang="es-MX" sz="2000" dirty="0" smtClean="0">
              <a:latin typeface="+mn-lt"/>
            </a:rPr>
            <a:t> </a:t>
          </a:r>
          <a:r>
            <a:rPr lang="es-MX" sz="2000" dirty="0" err="1" smtClean="0">
              <a:latin typeface="+mn-lt"/>
            </a:rPr>
            <a:t>boss</a:t>
          </a:r>
          <a:endParaRPr lang="es-MX" sz="2000" dirty="0">
            <a:latin typeface="+mn-lt"/>
          </a:endParaRPr>
        </a:p>
      </dgm:t>
    </dgm:pt>
    <dgm:pt modelId="{3D0B4DEF-7293-4075-B323-67B977E56397}" type="parTrans" cxnId="{6D7E9D80-3BA2-4482-A927-BFDDE569C088}">
      <dgm:prSet/>
      <dgm:spPr/>
      <dgm:t>
        <a:bodyPr/>
        <a:lstStyle/>
        <a:p>
          <a:endParaRPr lang="es-MX"/>
        </a:p>
      </dgm:t>
    </dgm:pt>
    <dgm:pt modelId="{63FF8883-7497-48A5-BFA3-05703C0ECFCC}" type="sibTrans" cxnId="{6D7E9D80-3BA2-4482-A927-BFDDE569C088}">
      <dgm:prSet/>
      <dgm:spPr/>
      <dgm:t>
        <a:bodyPr/>
        <a:lstStyle/>
        <a:p>
          <a:endParaRPr lang="es-MX"/>
        </a:p>
      </dgm:t>
    </dgm:pt>
    <dgm:pt modelId="{05ED7140-07C7-4B56-B2AF-50B7B9392643}">
      <dgm:prSet phldrT="[Texto]" custT="1"/>
      <dgm:spPr/>
      <dgm:t>
        <a:bodyPr/>
        <a:lstStyle/>
        <a:p>
          <a:r>
            <a:rPr lang="es-MX" sz="2000" dirty="0" smtClean="0"/>
            <a:t>I </a:t>
          </a:r>
          <a:r>
            <a:rPr lang="es-MX" sz="2000" dirty="0" err="1" smtClean="0"/>
            <a:t>wrote</a:t>
          </a:r>
          <a:r>
            <a:rPr lang="es-MX" sz="2000" dirty="0" smtClean="0"/>
            <a:t> a </a:t>
          </a:r>
          <a:r>
            <a:rPr lang="es-MX" sz="2000" dirty="0" err="1" smtClean="0"/>
            <a:t>report</a:t>
          </a:r>
          <a:r>
            <a:rPr lang="es-MX" sz="2000" dirty="0" smtClean="0"/>
            <a:t>.</a:t>
          </a:r>
          <a:endParaRPr lang="es-MX" sz="2000" dirty="0"/>
        </a:p>
      </dgm:t>
    </dgm:pt>
    <dgm:pt modelId="{A617CCAA-C1E6-487D-A2D9-6565C5D718FD}" type="parTrans" cxnId="{7CC4CDD5-9109-43BE-AF4F-F3539F63ED1B}">
      <dgm:prSet/>
      <dgm:spPr/>
      <dgm:t>
        <a:bodyPr/>
        <a:lstStyle/>
        <a:p>
          <a:endParaRPr lang="es-MX"/>
        </a:p>
      </dgm:t>
    </dgm:pt>
    <dgm:pt modelId="{DD97C37F-C0A7-4FA4-B3DD-41DAE8BBCCFD}" type="sibTrans" cxnId="{7CC4CDD5-9109-43BE-AF4F-F3539F63ED1B}">
      <dgm:prSet/>
      <dgm:spPr/>
      <dgm:t>
        <a:bodyPr/>
        <a:lstStyle/>
        <a:p>
          <a:endParaRPr lang="es-MX"/>
        </a:p>
      </dgm:t>
    </dgm:pt>
    <dgm:pt modelId="{2062A07D-0CF8-4D49-9AAA-9740BB5FD1D0}">
      <dgm:prSet phldrT="[Texto]" custT="1"/>
      <dgm:spPr/>
      <dgm:t>
        <a:bodyPr/>
        <a:lstStyle/>
        <a:p>
          <a:r>
            <a:rPr lang="es-MX" sz="2000" dirty="0" smtClean="0"/>
            <a:t>I </a:t>
          </a:r>
          <a:r>
            <a:rPr lang="es-MX" sz="2000" dirty="0" err="1" smtClean="0"/>
            <a:t>sent</a:t>
          </a:r>
          <a:r>
            <a:rPr lang="es-MX" sz="2000" dirty="0" smtClean="0"/>
            <a:t> </a:t>
          </a:r>
          <a:r>
            <a:rPr lang="es-MX" sz="2000" dirty="0" err="1" smtClean="0"/>
            <a:t>it</a:t>
          </a:r>
          <a:r>
            <a:rPr lang="es-MX" sz="2000" dirty="0" smtClean="0"/>
            <a:t> to </a:t>
          </a:r>
          <a:r>
            <a:rPr lang="es-MX" sz="2000" dirty="0" err="1" smtClean="0"/>
            <a:t>my</a:t>
          </a:r>
          <a:r>
            <a:rPr lang="es-MX" sz="2000" dirty="0" smtClean="0"/>
            <a:t> </a:t>
          </a:r>
          <a:r>
            <a:rPr lang="es-MX" sz="2000" dirty="0" err="1" smtClean="0"/>
            <a:t>boss</a:t>
          </a:r>
          <a:r>
            <a:rPr lang="es-MX" sz="2000" dirty="0" smtClean="0"/>
            <a:t>.</a:t>
          </a:r>
          <a:endParaRPr lang="es-MX" sz="2000" dirty="0"/>
        </a:p>
      </dgm:t>
    </dgm:pt>
    <dgm:pt modelId="{6BED1A33-ED5F-40A0-93DF-BAA8DBF2402F}" type="parTrans" cxnId="{6FE09988-13F0-49E0-8C30-DE50E1B01B25}">
      <dgm:prSet/>
      <dgm:spPr/>
      <dgm:t>
        <a:bodyPr/>
        <a:lstStyle/>
        <a:p>
          <a:endParaRPr lang="es-MX"/>
        </a:p>
      </dgm:t>
    </dgm:pt>
    <dgm:pt modelId="{1C310487-349A-4131-A954-3A1A921BD13B}" type="sibTrans" cxnId="{6FE09988-13F0-49E0-8C30-DE50E1B01B25}">
      <dgm:prSet/>
      <dgm:spPr/>
      <dgm:t>
        <a:bodyPr/>
        <a:lstStyle/>
        <a:p>
          <a:endParaRPr lang="es-MX"/>
        </a:p>
      </dgm:t>
    </dgm:pt>
    <dgm:pt modelId="{7B43737C-0FF7-4781-B5BF-DD201194C1A7}">
      <dgm:prSet phldrT="[Texto]" custT="1"/>
      <dgm:spPr/>
      <dgm:t>
        <a:bodyPr/>
        <a:lstStyle/>
        <a:p>
          <a:r>
            <a:rPr lang="es-MX" sz="2000" dirty="0" err="1" smtClean="0"/>
            <a:t>Workers</a:t>
          </a:r>
          <a:r>
            <a:rPr lang="es-MX" sz="2000" dirty="0" smtClean="0"/>
            <a:t> </a:t>
          </a:r>
          <a:r>
            <a:rPr lang="es-MX" sz="2000" dirty="0" err="1" smtClean="0"/>
            <a:t>assembled</a:t>
          </a:r>
          <a:r>
            <a:rPr lang="es-MX" sz="2000" dirty="0" smtClean="0"/>
            <a:t> </a:t>
          </a:r>
          <a:r>
            <a:rPr lang="es-MX" sz="2000" b="1" dirty="0" smtClean="0"/>
            <a:t>and </a:t>
          </a:r>
          <a:r>
            <a:rPr lang="es-MX" sz="2000" dirty="0" err="1" smtClean="0"/>
            <a:t>evaluated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car.</a:t>
          </a:r>
          <a:endParaRPr lang="es-MX" sz="2000" dirty="0"/>
        </a:p>
      </dgm:t>
    </dgm:pt>
    <dgm:pt modelId="{F5ACC6ED-4376-4530-BDC5-93CE377430B7}" type="parTrans" cxnId="{C74E0B6B-DA45-45A4-BE4B-392F286FDD0A}">
      <dgm:prSet/>
      <dgm:spPr/>
      <dgm:t>
        <a:bodyPr/>
        <a:lstStyle/>
        <a:p>
          <a:endParaRPr lang="es-MX"/>
        </a:p>
      </dgm:t>
    </dgm:pt>
    <dgm:pt modelId="{BDF4B144-18E6-4DDF-9598-5EBC4DFCE7F5}" type="sibTrans" cxnId="{C74E0B6B-DA45-45A4-BE4B-392F286FDD0A}">
      <dgm:prSet/>
      <dgm:spPr/>
      <dgm:t>
        <a:bodyPr/>
        <a:lstStyle/>
        <a:p>
          <a:endParaRPr lang="es-MX"/>
        </a:p>
      </dgm:t>
    </dgm:pt>
    <dgm:pt modelId="{C36AA7BA-11FD-427A-9515-94C9A8F14894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manager </a:t>
          </a:r>
          <a:r>
            <a:rPr lang="es-MX" sz="2000" dirty="0" err="1" smtClean="0"/>
            <a:t>welcomed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authorities</a:t>
          </a:r>
          <a:r>
            <a:rPr lang="es-MX" sz="2000" dirty="0" smtClean="0"/>
            <a:t> </a:t>
          </a:r>
          <a:r>
            <a:rPr lang="es-MX" sz="2000" b="1" dirty="0" smtClean="0"/>
            <a:t>and </a:t>
          </a:r>
          <a:r>
            <a:rPr lang="es-MX" sz="2000" dirty="0" err="1" smtClean="0"/>
            <a:t>gave</a:t>
          </a:r>
          <a:r>
            <a:rPr lang="es-MX" sz="2000" dirty="0" smtClean="0"/>
            <a:t> a </a:t>
          </a:r>
          <a:r>
            <a:rPr lang="es-MX" sz="2000" dirty="0" err="1" smtClean="0"/>
            <a:t>speech</a:t>
          </a:r>
          <a:r>
            <a:rPr lang="es-MX" sz="2000" dirty="0" smtClean="0"/>
            <a:t>.</a:t>
          </a:r>
          <a:endParaRPr lang="es-MX" sz="2000" dirty="0"/>
        </a:p>
      </dgm:t>
    </dgm:pt>
    <dgm:pt modelId="{832E5AB7-6029-40B2-AEC7-681FB2266003}" type="parTrans" cxnId="{FDEF8C7D-9531-4F75-B353-CD3DA5AE0922}">
      <dgm:prSet/>
      <dgm:spPr/>
      <dgm:t>
        <a:bodyPr/>
        <a:lstStyle/>
        <a:p>
          <a:endParaRPr lang="es-MX"/>
        </a:p>
      </dgm:t>
    </dgm:pt>
    <dgm:pt modelId="{6C6649C4-07B3-42E7-8E6E-99A75093AFCB}" type="sibTrans" cxnId="{FDEF8C7D-9531-4F75-B353-CD3DA5AE0922}">
      <dgm:prSet/>
      <dgm:spPr/>
      <dgm:t>
        <a:bodyPr/>
        <a:lstStyle/>
        <a:p>
          <a:endParaRPr lang="es-MX"/>
        </a:p>
      </dgm:t>
    </dgm:pt>
    <dgm:pt modelId="{A3149749-DC6A-4027-816F-CF90E0944E86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manager welcomed </a:t>
          </a:r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authorities</a:t>
          </a:r>
          <a:r>
            <a:rPr lang="es-MX" sz="2000" dirty="0" smtClean="0"/>
            <a:t>.</a:t>
          </a:r>
          <a:endParaRPr lang="es-MX" sz="2000" dirty="0"/>
        </a:p>
      </dgm:t>
    </dgm:pt>
    <dgm:pt modelId="{7FC945A1-8C4C-4A5F-8188-45F0F6B305FE}" type="parTrans" cxnId="{F9B9859A-6C36-494F-9DB0-E050509D7030}">
      <dgm:prSet/>
      <dgm:spPr/>
      <dgm:t>
        <a:bodyPr/>
        <a:lstStyle/>
        <a:p>
          <a:endParaRPr lang="es-MX"/>
        </a:p>
      </dgm:t>
    </dgm:pt>
    <dgm:pt modelId="{D49959A5-D262-4F02-BF6F-EDE93EF11CB1}" type="sibTrans" cxnId="{F9B9859A-6C36-494F-9DB0-E050509D7030}">
      <dgm:prSet/>
      <dgm:spPr/>
      <dgm:t>
        <a:bodyPr/>
        <a:lstStyle/>
        <a:p>
          <a:endParaRPr lang="es-MX"/>
        </a:p>
      </dgm:t>
    </dgm:pt>
    <dgm:pt modelId="{062E1855-D600-4AF9-BD70-5DD72854AA25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authorities</a:t>
          </a:r>
          <a:r>
            <a:rPr lang="es-MX" sz="2000" dirty="0" smtClean="0"/>
            <a:t> </a:t>
          </a:r>
          <a:r>
            <a:rPr lang="es-MX" sz="2000" dirty="0" err="1" smtClean="0"/>
            <a:t>gave</a:t>
          </a:r>
          <a:r>
            <a:rPr lang="es-MX" sz="2000" dirty="0" smtClean="0"/>
            <a:t> a </a:t>
          </a:r>
          <a:r>
            <a:rPr lang="es-MX" sz="2000" dirty="0" err="1" smtClean="0"/>
            <a:t>speech</a:t>
          </a:r>
          <a:r>
            <a:rPr lang="es-MX" sz="2000" dirty="0" smtClean="0"/>
            <a:t>.</a:t>
          </a:r>
          <a:endParaRPr lang="es-MX" sz="2000" dirty="0"/>
        </a:p>
      </dgm:t>
    </dgm:pt>
    <dgm:pt modelId="{3A8EEFA1-D08C-46B0-AE60-FBE7DA6BCBB5}" type="parTrans" cxnId="{2E6088E2-83AF-40FA-93CA-B7768E892145}">
      <dgm:prSet/>
      <dgm:spPr/>
      <dgm:t>
        <a:bodyPr/>
        <a:lstStyle/>
        <a:p>
          <a:endParaRPr lang="es-MX"/>
        </a:p>
      </dgm:t>
    </dgm:pt>
    <dgm:pt modelId="{DC2FB382-1581-4EB4-9F95-769F0A627373}" type="sibTrans" cxnId="{2E6088E2-83AF-40FA-93CA-B7768E892145}">
      <dgm:prSet/>
      <dgm:spPr/>
      <dgm:t>
        <a:bodyPr/>
        <a:lstStyle/>
        <a:p>
          <a:endParaRPr lang="es-MX"/>
        </a:p>
      </dgm:t>
    </dgm:pt>
    <dgm:pt modelId="{5FEF66FF-E8A6-4F69-A58A-0EDD17ACF57D}">
      <dgm:prSet phldrT="[Texto]" custT="1"/>
      <dgm:spPr/>
      <dgm:t>
        <a:bodyPr/>
        <a:lstStyle/>
        <a:p>
          <a:r>
            <a:rPr lang="es-MX" sz="2000" dirty="0" err="1" smtClean="0"/>
            <a:t>Workers</a:t>
          </a:r>
          <a:r>
            <a:rPr lang="es-MX" sz="2000" dirty="0" smtClean="0"/>
            <a:t> </a:t>
          </a:r>
          <a:r>
            <a:rPr lang="es-MX" sz="2000" dirty="0" err="1" smtClean="0"/>
            <a:t>evaluated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car.</a:t>
          </a:r>
          <a:endParaRPr lang="es-MX" sz="2000" dirty="0"/>
        </a:p>
      </dgm:t>
    </dgm:pt>
    <dgm:pt modelId="{1809DB49-0B1E-43FF-B614-AE0088134C34}" type="sibTrans" cxnId="{44F5EC1E-9D53-4276-B63D-C477482CCCA7}">
      <dgm:prSet/>
      <dgm:spPr/>
      <dgm:t>
        <a:bodyPr/>
        <a:lstStyle/>
        <a:p>
          <a:endParaRPr lang="es-MX"/>
        </a:p>
      </dgm:t>
    </dgm:pt>
    <dgm:pt modelId="{4DA6D04A-D5D2-41DF-A3F0-A885E641AB76}" type="parTrans" cxnId="{44F5EC1E-9D53-4276-B63D-C477482CCCA7}">
      <dgm:prSet/>
      <dgm:spPr/>
      <dgm:t>
        <a:bodyPr/>
        <a:lstStyle/>
        <a:p>
          <a:endParaRPr lang="es-MX"/>
        </a:p>
      </dgm:t>
    </dgm:pt>
    <dgm:pt modelId="{E234E4B7-F452-4298-9C1C-4ED680999ABD}">
      <dgm:prSet phldrT="[Texto]" custT="1"/>
      <dgm:spPr/>
      <dgm:t>
        <a:bodyPr/>
        <a:lstStyle/>
        <a:p>
          <a:r>
            <a:rPr lang="es-MX" sz="2000" dirty="0" err="1" smtClean="0"/>
            <a:t>Workers</a:t>
          </a:r>
          <a:r>
            <a:rPr lang="es-MX" sz="2000" dirty="0" smtClean="0"/>
            <a:t> </a:t>
          </a:r>
          <a:r>
            <a:rPr lang="es-MX" sz="2000" dirty="0" err="1" smtClean="0"/>
            <a:t>assembled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car.</a:t>
          </a:r>
          <a:endParaRPr lang="es-MX" sz="2000" dirty="0"/>
        </a:p>
      </dgm:t>
    </dgm:pt>
    <dgm:pt modelId="{1CD40D55-F5D1-4D32-9133-D84D05BE87F9}" type="sibTrans" cxnId="{6DCCB1AF-E75D-411C-87E6-D521CB394653}">
      <dgm:prSet/>
      <dgm:spPr/>
      <dgm:t>
        <a:bodyPr/>
        <a:lstStyle/>
        <a:p>
          <a:endParaRPr lang="es-MX"/>
        </a:p>
      </dgm:t>
    </dgm:pt>
    <dgm:pt modelId="{2B4EA9A8-577C-400D-A36C-04810D8903C0}" type="parTrans" cxnId="{6DCCB1AF-E75D-411C-87E6-D521CB394653}">
      <dgm:prSet/>
      <dgm:spPr/>
      <dgm:t>
        <a:bodyPr/>
        <a:lstStyle/>
        <a:p>
          <a:endParaRPr lang="es-MX"/>
        </a:p>
      </dgm:t>
    </dgm:pt>
    <dgm:pt modelId="{0CF174C3-4031-42A6-9149-8CB9D2364EE4}" type="pres">
      <dgm:prSet presAssocID="{7B26CB28-AA8C-43FB-9F2C-183C73CE36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6FEB0BF-1A9A-4D25-B5E6-B2F6152B956A}" type="pres">
      <dgm:prSet presAssocID="{C36AA7BA-11FD-427A-9515-94C9A8F14894}" presName="boxAndChildren" presStyleCnt="0"/>
      <dgm:spPr/>
      <dgm:t>
        <a:bodyPr/>
        <a:lstStyle/>
        <a:p>
          <a:endParaRPr lang="es-MX"/>
        </a:p>
      </dgm:t>
    </dgm:pt>
    <dgm:pt modelId="{0FB2F63E-1A4D-4017-B7DA-2AF174CC5931}" type="pres">
      <dgm:prSet presAssocID="{C36AA7BA-11FD-427A-9515-94C9A8F14894}" presName="parentTextBox" presStyleLbl="node1" presStyleIdx="0" presStyleCnt="3"/>
      <dgm:spPr/>
      <dgm:t>
        <a:bodyPr/>
        <a:lstStyle/>
        <a:p>
          <a:endParaRPr lang="es-MX"/>
        </a:p>
      </dgm:t>
    </dgm:pt>
    <dgm:pt modelId="{09FD038A-ADC3-4FE9-9250-3A49ED985A6C}" type="pres">
      <dgm:prSet presAssocID="{C36AA7BA-11FD-427A-9515-94C9A8F14894}" presName="entireBox" presStyleLbl="node1" presStyleIdx="0" presStyleCnt="3"/>
      <dgm:spPr/>
      <dgm:t>
        <a:bodyPr/>
        <a:lstStyle/>
        <a:p>
          <a:endParaRPr lang="es-MX"/>
        </a:p>
      </dgm:t>
    </dgm:pt>
    <dgm:pt modelId="{F7F829C7-DFD6-4552-B384-39FD19662262}" type="pres">
      <dgm:prSet presAssocID="{C36AA7BA-11FD-427A-9515-94C9A8F14894}" presName="descendantBox" presStyleCnt="0"/>
      <dgm:spPr/>
      <dgm:t>
        <a:bodyPr/>
        <a:lstStyle/>
        <a:p>
          <a:endParaRPr lang="es-MX"/>
        </a:p>
      </dgm:t>
    </dgm:pt>
    <dgm:pt modelId="{B5E65A66-AB31-4704-9C01-F9587BF77173}" type="pres">
      <dgm:prSet presAssocID="{A3149749-DC6A-4027-816F-CF90E0944E86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610FCD-D551-46F3-B5A3-669AAA4A8FA7}" type="pres">
      <dgm:prSet presAssocID="{062E1855-D600-4AF9-BD70-5DD72854AA25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70E938-8DB8-48DC-BBEB-A2AFC6A09233}" type="pres">
      <dgm:prSet presAssocID="{BDF4B144-18E6-4DDF-9598-5EBC4DFCE7F5}" presName="sp" presStyleCnt="0"/>
      <dgm:spPr/>
      <dgm:t>
        <a:bodyPr/>
        <a:lstStyle/>
        <a:p>
          <a:endParaRPr lang="es-MX"/>
        </a:p>
      </dgm:t>
    </dgm:pt>
    <dgm:pt modelId="{4D90E476-1223-4B1A-842C-12ABB9491F88}" type="pres">
      <dgm:prSet presAssocID="{7B43737C-0FF7-4781-B5BF-DD201194C1A7}" presName="arrowAndChildren" presStyleCnt="0"/>
      <dgm:spPr/>
      <dgm:t>
        <a:bodyPr/>
        <a:lstStyle/>
        <a:p>
          <a:endParaRPr lang="es-MX"/>
        </a:p>
      </dgm:t>
    </dgm:pt>
    <dgm:pt modelId="{3B32A6EC-97D7-485F-BDDC-C7380882BE8E}" type="pres">
      <dgm:prSet presAssocID="{7B43737C-0FF7-4781-B5BF-DD201194C1A7}" presName="parentTextArrow" presStyleLbl="node1" presStyleIdx="0" presStyleCnt="3"/>
      <dgm:spPr/>
      <dgm:t>
        <a:bodyPr/>
        <a:lstStyle/>
        <a:p>
          <a:endParaRPr lang="es-MX"/>
        </a:p>
      </dgm:t>
    </dgm:pt>
    <dgm:pt modelId="{6979BE0B-8A03-46B4-B9EF-028D1A682E24}" type="pres">
      <dgm:prSet presAssocID="{7B43737C-0FF7-4781-B5BF-DD201194C1A7}" presName="arrow" presStyleLbl="node1" presStyleIdx="1" presStyleCnt="3"/>
      <dgm:spPr/>
      <dgm:t>
        <a:bodyPr/>
        <a:lstStyle/>
        <a:p>
          <a:endParaRPr lang="es-MX"/>
        </a:p>
      </dgm:t>
    </dgm:pt>
    <dgm:pt modelId="{7F578159-3B6D-4503-95CA-E4F284BFFD12}" type="pres">
      <dgm:prSet presAssocID="{7B43737C-0FF7-4781-B5BF-DD201194C1A7}" presName="descendantArrow" presStyleCnt="0"/>
      <dgm:spPr/>
      <dgm:t>
        <a:bodyPr/>
        <a:lstStyle/>
        <a:p>
          <a:endParaRPr lang="es-MX"/>
        </a:p>
      </dgm:t>
    </dgm:pt>
    <dgm:pt modelId="{172802EA-F211-4AC6-A50E-052B6B0EE9D2}" type="pres">
      <dgm:prSet presAssocID="{E234E4B7-F452-4298-9C1C-4ED680999ABD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8A61E2-2D8C-4E04-88FF-412ECC5F9BE8}" type="pres">
      <dgm:prSet presAssocID="{5FEF66FF-E8A6-4F69-A58A-0EDD17ACF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265D6B8-EAFF-4583-B628-0279E74584C8}" type="pres">
      <dgm:prSet presAssocID="{63FF8883-7497-48A5-BFA3-05703C0ECFCC}" presName="sp" presStyleCnt="0"/>
      <dgm:spPr/>
      <dgm:t>
        <a:bodyPr/>
        <a:lstStyle/>
        <a:p>
          <a:endParaRPr lang="es-MX"/>
        </a:p>
      </dgm:t>
    </dgm:pt>
    <dgm:pt modelId="{8E706E22-E9E7-4EF1-BA42-1F9B53DE992C}" type="pres">
      <dgm:prSet presAssocID="{2457F82D-6168-440B-A386-5792C943AC11}" presName="arrowAndChildren" presStyleCnt="0"/>
      <dgm:spPr/>
      <dgm:t>
        <a:bodyPr/>
        <a:lstStyle/>
        <a:p>
          <a:endParaRPr lang="es-MX"/>
        </a:p>
      </dgm:t>
    </dgm:pt>
    <dgm:pt modelId="{EEABCEE1-073A-488E-A4A0-9E2776C61223}" type="pres">
      <dgm:prSet presAssocID="{2457F82D-6168-440B-A386-5792C943AC11}" presName="parentTextArrow" presStyleLbl="node1" presStyleIdx="1" presStyleCnt="3"/>
      <dgm:spPr/>
      <dgm:t>
        <a:bodyPr/>
        <a:lstStyle/>
        <a:p>
          <a:endParaRPr lang="es-MX"/>
        </a:p>
      </dgm:t>
    </dgm:pt>
    <dgm:pt modelId="{767789FE-3A77-47D6-B430-E15CAAFBE24D}" type="pres">
      <dgm:prSet presAssocID="{2457F82D-6168-440B-A386-5792C943AC11}" presName="arrow" presStyleLbl="node1" presStyleIdx="2" presStyleCnt="3"/>
      <dgm:spPr/>
      <dgm:t>
        <a:bodyPr/>
        <a:lstStyle/>
        <a:p>
          <a:endParaRPr lang="es-MX"/>
        </a:p>
      </dgm:t>
    </dgm:pt>
    <dgm:pt modelId="{9604DA57-D4C8-4715-BE25-14F3E03484B3}" type="pres">
      <dgm:prSet presAssocID="{2457F82D-6168-440B-A386-5792C943AC11}" presName="descendantArrow" presStyleCnt="0"/>
      <dgm:spPr/>
      <dgm:t>
        <a:bodyPr/>
        <a:lstStyle/>
        <a:p>
          <a:endParaRPr lang="es-MX"/>
        </a:p>
      </dgm:t>
    </dgm:pt>
    <dgm:pt modelId="{D2AF1F0D-6B94-427D-8DAC-43B42FEE4376}" type="pres">
      <dgm:prSet presAssocID="{05ED7140-07C7-4B56-B2AF-50B7B9392643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577DC4-0684-429D-9557-CD77529B9F53}" type="pres">
      <dgm:prSet presAssocID="{2062A07D-0CF8-4D49-9AAA-9740BB5FD1D0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EA2A689-623D-424B-9264-F1E116188D07}" type="presOf" srcId="{05ED7140-07C7-4B56-B2AF-50B7B9392643}" destId="{D2AF1F0D-6B94-427D-8DAC-43B42FEE4376}" srcOrd="0" destOrd="0" presId="urn:microsoft.com/office/officeart/2005/8/layout/process4"/>
    <dgm:cxn modelId="{C74E0B6B-DA45-45A4-BE4B-392F286FDD0A}" srcId="{7B26CB28-AA8C-43FB-9F2C-183C73CE36F2}" destId="{7B43737C-0FF7-4781-B5BF-DD201194C1A7}" srcOrd="1" destOrd="0" parTransId="{F5ACC6ED-4376-4530-BDC5-93CE377430B7}" sibTransId="{BDF4B144-18E6-4DDF-9598-5EBC4DFCE7F5}"/>
    <dgm:cxn modelId="{6D7E9D80-3BA2-4482-A927-BFDDE569C088}" srcId="{7B26CB28-AA8C-43FB-9F2C-183C73CE36F2}" destId="{2457F82D-6168-440B-A386-5792C943AC11}" srcOrd="0" destOrd="0" parTransId="{3D0B4DEF-7293-4075-B323-67B977E56397}" sibTransId="{63FF8883-7497-48A5-BFA3-05703C0ECFCC}"/>
    <dgm:cxn modelId="{6FE09988-13F0-49E0-8C30-DE50E1B01B25}" srcId="{2457F82D-6168-440B-A386-5792C943AC11}" destId="{2062A07D-0CF8-4D49-9AAA-9740BB5FD1D0}" srcOrd="1" destOrd="0" parTransId="{6BED1A33-ED5F-40A0-93DF-BAA8DBF2402F}" sibTransId="{1C310487-349A-4131-A954-3A1A921BD13B}"/>
    <dgm:cxn modelId="{498B6343-E28E-470E-B865-45CE14FD4A7D}" type="presOf" srcId="{C36AA7BA-11FD-427A-9515-94C9A8F14894}" destId="{0FB2F63E-1A4D-4017-B7DA-2AF174CC5931}" srcOrd="0" destOrd="0" presId="urn:microsoft.com/office/officeart/2005/8/layout/process4"/>
    <dgm:cxn modelId="{4670CD9F-BC3F-4DC6-964A-0D309AEE7CF3}" type="presOf" srcId="{2457F82D-6168-440B-A386-5792C943AC11}" destId="{767789FE-3A77-47D6-B430-E15CAAFBE24D}" srcOrd="1" destOrd="0" presId="urn:microsoft.com/office/officeart/2005/8/layout/process4"/>
    <dgm:cxn modelId="{44F5EC1E-9D53-4276-B63D-C477482CCCA7}" srcId="{7B43737C-0FF7-4781-B5BF-DD201194C1A7}" destId="{5FEF66FF-E8A6-4F69-A58A-0EDD17ACF57D}" srcOrd="1" destOrd="0" parTransId="{4DA6D04A-D5D2-41DF-A3F0-A885E641AB76}" sibTransId="{1809DB49-0B1E-43FF-B614-AE0088134C34}"/>
    <dgm:cxn modelId="{3F73E702-18B5-4697-AF65-DB4A354CA5C8}" type="presOf" srcId="{5FEF66FF-E8A6-4F69-A58A-0EDD17ACF57D}" destId="{AC8A61E2-2D8C-4E04-88FF-412ECC5F9BE8}" srcOrd="0" destOrd="0" presId="urn:microsoft.com/office/officeart/2005/8/layout/process4"/>
    <dgm:cxn modelId="{AF976C69-B30C-4F73-879A-7ADA4530EBDB}" type="presOf" srcId="{2062A07D-0CF8-4D49-9AAA-9740BB5FD1D0}" destId="{BB577DC4-0684-429D-9557-CD77529B9F53}" srcOrd="0" destOrd="0" presId="urn:microsoft.com/office/officeart/2005/8/layout/process4"/>
    <dgm:cxn modelId="{02210A21-4D13-4727-A59A-51664E09710B}" type="presOf" srcId="{A3149749-DC6A-4027-816F-CF90E0944E86}" destId="{B5E65A66-AB31-4704-9C01-F9587BF77173}" srcOrd="0" destOrd="0" presId="urn:microsoft.com/office/officeart/2005/8/layout/process4"/>
    <dgm:cxn modelId="{AD2CABCC-1088-48B6-B7D7-70FA6D119C15}" type="presOf" srcId="{7B43737C-0FF7-4781-B5BF-DD201194C1A7}" destId="{6979BE0B-8A03-46B4-B9EF-028D1A682E24}" srcOrd="1" destOrd="0" presId="urn:microsoft.com/office/officeart/2005/8/layout/process4"/>
    <dgm:cxn modelId="{6DCCB1AF-E75D-411C-87E6-D521CB394653}" srcId="{7B43737C-0FF7-4781-B5BF-DD201194C1A7}" destId="{E234E4B7-F452-4298-9C1C-4ED680999ABD}" srcOrd="0" destOrd="0" parTransId="{2B4EA9A8-577C-400D-A36C-04810D8903C0}" sibTransId="{1CD40D55-F5D1-4D32-9133-D84D05BE87F9}"/>
    <dgm:cxn modelId="{999DC242-7079-46A1-B7C5-6A3AA3046BFC}" type="presOf" srcId="{2457F82D-6168-440B-A386-5792C943AC11}" destId="{EEABCEE1-073A-488E-A4A0-9E2776C61223}" srcOrd="0" destOrd="0" presId="urn:microsoft.com/office/officeart/2005/8/layout/process4"/>
    <dgm:cxn modelId="{F9B9859A-6C36-494F-9DB0-E050509D7030}" srcId="{C36AA7BA-11FD-427A-9515-94C9A8F14894}" destId="{A3149749-DC6A-4027-816F-CF90E0944E86}" srcOrd="0" destOrd="0" parTransId="{7FC945A1-8C4C-4A5F-8188-45F0F6B305FE}" sibTransId="{D49959A5-D262-4F02-BF6F-EDE93EF11CB1}"/>
    <dgm:cxn modelId="{7CC4CDD5-9109-43BE-AF4F-F3539F63ED1B}" srcId="{2457F82D-6168-440B-A386-5792C943AC11}" destId="{05ED7140-07C7-4B56-B2AF-50B7B9392643}" srcOrd="0" destOrd="0" parTransId="{A617CCAA-C1E6-487D-A2D9-6565C5D718FD}" sibTransId="{DD97C37F-C0A7-4FA4-B3DD-41DAE8BBCCFD}"/>
    <dgm:cxn modelId="{60061CC2-294E-42F6-B22A-4F1DD3247536}" type="presOf" srcId="{7B43737C-0FF7-4781-B5BF-DD201194C1A7}" destId="{3B32A6EC-97D7-485F-BDDC-C7380882BE8E}" srcOrd="0" destOrd="0" presId="urn:microsoft.com/office/officeart/2005/8/layout/process4"/>
    <dgm:cxn modelId="{F1835897-7820-4EF4-872E-7ABA3C593CD6}" type="presOf" srcId="{7B26CB28-AA8C-43FB-9F2C-183C73CE36F2}" destId="{0CF174C3-4031-42A6-9149-8CB9D2364EE4}" srcOrd="0" destOrd="0" presId="urn:microsoft.com/office/officeart/2005/8/layout/process4"/>
    <dgm:cxn modelId="{7597C734-3199-4583-BAD1-CF2B46172BB3}" type="presOf" srcId="{E234E4B7-F452-4298-9C1C-4ED680999ABD}" destId="{172802EA-F211-4AC6-A50E-052B6B0EE9D2}" srcOrd="0" destOrd="0" presId="urn:microsoft.com/office/officeart/2005/8/layout/process4"/>
    <dgm:cxn modelId="{2E6088E2-83AF-40FA-93CA-B7768E892145}" srcId="{C36AA7BA-11FD-427A-9515-94C9A8F14894}" destId="{062E1855-D600-4AF9-BD70-5DD72854AA25}" srcOrd="1" destOrd="0" parTransId="{3A8EEFA1-D08C-46B0-AE60-FBE7DA6BCBB5}" sibTransId="{DC2FB382-1581-4EB4-9F95-769F0A627373}"/>
    <dgm:cxn modelId="{5A7652C8-3FC3-4BAE-BDFC-98A9BCFFC0F8}" type="presOf" srcId="{062E1855-D600-4AF9-BD70-5DD72854AA25}" destId="{56610FCD-D551-46F3-B5A3-669AAA4A8FA7}" srcOrd="0" destOrd="0" presId="urn:microsoft.com/office/officeart/2005/8/layout/process4"/>
    <dgm:cxn modelId="{FDEF8C7D-9531-4F75-B353-CD3DA5AE0922}" srcId="{7B26CB28-AA8C-43FB-9F2C-183C73CE36F2}" destId="{C36AA7BA-11FD-427A-9515-94C9A8F14894}" srcOrd="2" destOrd="0" parTransId="{832E5AB7-6029-40B2-AEC7-681FB2266003}" sibTransId="{6C6649C4-07B3-42E7-8E6E-99A75093AFCB}"/>
    <dgm:cxn modelId="{CEDBCE30-C314-4CF2-B4C8-95EE40EF8922}" type="presOf" srcId="{C36AA7BA-11FD-427A-9515-94C9A8F14894}" destId="{09FD038A-ADC3-4FE9-9250-3A49ED985A6C}" srcOrd="1" destOrd="0" presId="urn:microsoft.com/office/officeart/2005/8/layout/process4"/>
    <dgm:cxn modelId="{5A0FF18B-7FE5-49D3-B210-44157C7DEA27}" type="presParOf" srcId="{0CF174C3-4031-42A6-9149-8CB9D2364EE4}" destId="{46FEB0BF-1A9A-4D25-B5E6-B2F6152B956A}" srcOrd="0" destOrd="0" presId="urn:microsoft.com/office/officeart/2005/8/layout/process4"/>
    <dgm:cxn modelId="{6834CA4C-69ED-4C49-A147-A81B078CE4BA}" type="presParOf" srcId="{46FEB0BF-1A9A-4D25-B5E6-B2F6152B956A}" destId="{0FB2F63E-1A4D-4017-B7DA-2AF174CC5931}" srcOrd="0" destOrd="0" presId="urn:microsoft.com/office/officeart/2005/8/layout/process4"/>
    <dgm:cxn modelId="{F949F38F-8E1E-46BF-9EEC-6F114D044935}" type="presParOf" srcId="{46FEB0BF-1A9A-4D25-B5E6-B2F6152B956A}" destId="{09FD038A-ADC3-4FE9-9250-3A49ED985A6C}" srcOrd="1" destOrd="0" presId="urn:microsoft.com/office/officeart/2005/8/layout/process4"/>
    <dgm:cxn modelId="{D09AE53A-E46B-41C3-8764-2E5E881A584B}" type="presParOf" srcId="{46FEB0BF-1A9A-4D25-B5E6-B2F6152B956A}" destId="{F7F829C7-DFD6-4552-B384-39FD19662262}" srcOrd="2" destOrd="0" presId="urn:microsoft.com/office/officeart/2005/8/layout/process4"/>
    <dgm:cxn modelId="{317DBA98-CACB-44F6-83A8-2734D4CADF33}" type="presParOf" srcId="{F7F829C7-DFD6-4552-B384-39FD19662262}" destId="{B5E65A66-AB31-4704-9C01-F9587BF77173}" srcOrd="0" destOrd="0" presId="urn:microsoft.com/office/officeart/2005/8/layout/process4"/>
    <dgm:cxn modelId="{5DFD49E6-D2D5-47D7-A072-2A15E1A6AA28}" type="presParOf" srcId="{F7F829C7-DFD6-4552-B384-39FD19662262}" destId="{56610FCD-D551-46F3-B5A3-669AAA4A8FA7}" srcOrd="1" destOrd="0" presId="urn:microsoft.com/office/officeart/2005/8/layout/process4"/>
    <dgm:cxn modelId="{572CE506-4145-41AF-B473-4C17F22DE0AD}" type="presParOf" srcId="{0CF174C3-4031-42A6-9149-8CB9D2364EE4}" destId="{1370E938-8DB8-48DC-BBEB-A2AFC6A09233}" srcOrd="1" destOrd="0" presId="urn:microsoft.com/office/officeart/2005/8/layout/process4"/>
    <dgm:cxn modelId="{C098D82A-E4AF-40C5-A9F3-4E45DF53E031}" type="presParOf" srcId="{0CF174C3-4031-42A6-9149-8CB9D2364EE4}" destId="{4D90E476-1223-4B1A-842C-12ABB9491F88}" srcOrd="2" destOrd="0" presId="urn:microsoft.com/office/officeart/2005/8/layout/process4"/>
    <dgm:cxn modelId="{20A83E1F-3C6F-4C54-BC85-F8882B11B0C0}" type="presParOf" srcId="{4D90E476-1223-4B1A-842C-12ABB9491F88}" destId="{3B32A6EC-97D7-485F-BDDC-C7380882BE8E}" srcOrd="0" destOrd="0" presId="urn:microsoft.com/office/officeart/2005/8/layout/process4"/>
    <dgm:cxn modelId="{6E4D70A7-7460-404D-B149-3EC8F8983239}" type="presParOf" srcId="{4D90E476-1223-4B1A-842C-12ABB9491F88}" destId="{6979BE0B-8A03-46B4-B9EF-028D1A682E24}" srcOrd="1" destOrd="0" presId="urn:microsoft.com/office/officeart/2005/8/layout/process4"/>
    <dgm:cxn modelId="{FC6BB780-25CC-42CD-9EE2-B97EBC218D56}" type="presParOf" srcId="{4D90E476-1223-4B1A-842C-12ABB9491F88}" destId="{7F578159-3B6D-4503-95CA-E4F284BFFD12}" srcOrd="2" destOrd="0" presId="urn:microsoft.com/office/officeart/2005/8/layout/process4"/>
    <dgm:cxn modelId="{53F31D68-B7ED-43DB-8E3A-9248C5E0BD86}" type="presParOf" srcId="{7F578159-3B6D-4503-95CA-E4F284BFFD12}" destId="{172802EA-F211-4AC6-A50E-052B6B0EE9D2}" srcOrd="0" destOrd="0" presId="urn:microsoft.com/office/officeart/2005/8/layout/process4"/>
    <dgm:cxn modelId="{6584D39D-EDDE-439A-A7EA-315634E45AD9}" type="presParOf" srcId="{7F578159-3B6D-4503-95CA-E4F284BFFD12}" destId="{AC8A61E2-2D8C-4E04-88FF-412ECC5F9BE8}" srcOrd="1" destOrd="0" presId="urn:microsoft.com/office/officeart/2005/8/layout/process4"/>
    <dgm:cxn modelId="{3D3C6A10-556A-4C78-A653-24B6B1E83D52}" type="presParOf" srcId="{0CF174C3-4031-42A6-9149-8CB9D2364EE4}" destId="{7265D6B8-EAFF-4583-B628-0279E74584C8}" srcOrd="3" destOrd="0" presId="urn:microsoft.com/office/officeart/2005/8/layout/process4"/>
    <dgm:cxn modelId="{BB948AA6-C8E2-4F79-B4AF-A993C59E1463}" type="presParOf" srcId="{0CF174C3-4031-42A6-9149-8CB9D2364EE4}" destId="{8E706E22-E9E7-4EF1-BA42-1F9B53DE992C}" srcOrd="4" destOrd="0" presId="urn:microsoft.com/office/officeart/2005/8/layout/process4"/>
    <dgm:cxn modelId="{9079AEAE-3A6B-4338-B1A4-1D8ED9F35194}" type="presParOf" srcId="{8E706E22-E9E7-4EF1-BA42-1F9B53DE992C}" destId="{EEABCEE1-073A-488E-A4A0-9E2776C61223}" srcOrd="0" destOrd="0" presId="urn:microsoft.com/office/officeart/2005/8/layout/process4"/>
    <dgm:cxn modelId="{0FD1D1BC-F896-4CF2-8677-83DC94CBEF81}" type="presParOf" srcId="{8E706E22-E9E7-4EF1-BA42-1F9B53DE992C}" destId="{767789FE-3A77-47D6-B430-E15CAAFBE24D}" srcOrd="1" destOrd="0" presId="urn:microsoft.com/office/officeart/2005/8/layout/process4"/>
    <dgm:cxn modelId="{1740B69A-BB26-4A8C-9A14-05338491CB1C}" type="presParOf" srcId="{8E706E22-E9E7-4EF1-BA42-1F9B53DE992C}" destId="{9604DA57-D4C8-4715-BE25-14F3E03484B3}" srcOrd="2" destOrd="0" presId="urn:microsoft.com/office/officeart/2005/8/layout/process4"/>
    <dgm:cxn modelId="{583B3CB1-92D3-4FE8-B4BA-639066DBB4DC}" type="presParOf" srcId="{9604DA57-D4C8-4715-BE25-14F3E03484B3}" destId="{D2AF1F0D-6B94-427D-8DAC-43B42FEE4376}" srcOrd="0" destOrd="0" presId="urn:microsoft.com/office/officeart/2005/8/layout/process4"/>
    <dgm:cxn modelId="{AD9D4E1C-85F8-48CB-A09C-A3146FAE1691}" type="presParOf" srcId="{9604DA57-D4C8-4715-BE25-14F3E03484B3}" destId="{BB577DC4-0684-429D-9557-CD77529B9F5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26CB28-AA8C-43FB-9F2C-183C73CE36F2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2457F82D-6168-440B-A386-5792C943AC11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company</a:t>
          </a:r>
          <a:r>
            <a:rPr lang="es-MX" sz="2000" dirty="0" smtClean="0"/>
            <a:t> </a:t>
          </a:r>
          <a:r>
            <a:rPr lang="es-MX" sz="2000" dirty="0" err="1" smtClean="0"/>
            <a:t>hired</a:t>
          </a:r>
          <a:r>
            <a:rPr lang="es-MX" sz="2000" dirty="0" smtClean="0"/>
            <a:t> a new  </a:t>
          </a:r>
          <a:r>
            <a:rPr lang="es-MX" sz="2000" dirty="0" err="1" smtClean="0"/>
            <a:t>worker</a:t>
          </a:r>
          <a:r>
            <a:rPr lang="es-MX" sz="2000" dirty="0" smtClean="0"/>
            <a:t>, </a:t>
          </a:r>
          <a:r>
            <a:rPr lang="es-MX" sz="2000" b="1" dirty="0" err="1" smtClean="0"/>
            <a:t>but</a:t>
          </a:r>
          <a:r>
            <a:rPr lang="es-MX" sz="2000" dirty="0" smtClean="0"/>
            <a:t> he </a:t>
          </a:r>
          <a:r>
            <a:rPr lang="es-MX" sz="2000" dirty="0" err="1" smtClean="0"/>
            <a:t>doesn’t</a:t>
          </a:r>
          <a:r>
            <a:rPr lang="es-MX" sz="2000" dirty="0" smtClean="0"/>
            <a:t> </a:t>
          </a:r>
          <a:r>
            <a:rPr lang="es-MX" sz="2000" dirty="0" err="1" smtClean="0"/>
            <a:t>have</a:t>
          </a:r>
          <a:r>
            <a:rPr lang="es-MX" sz="2000" dirty="0" smtClean="0"/>
            <a:t> </a:t>
          </a:r>
          <a:r>
            <a:rPr lang="es-MX" sz="2000" dirty="0" err="1" smtClean="0"/>
            <a:t>enough</a:t>
          </a:r>
          <a:r>
            <a:rPr lang="es-MX" sz="2000" dirty="0" smtClean="0"/>
            <a:t> </a:t>
          </a:r>
          <a:r>
            <a:rPr lang="es-MX" sz="2000" dirty="0" err="1" smtClean="0"/>
            <a:t>experience</a:t>
          </a:r>
          <a:r>
            <a:rPr lang="es-MX" sz="2000" dirty="0" smtClean="0"/>
            <a:t>.</a:t>
          </a:r>
          <a:endParaRPr lang="es-MX" sz="2000" dirty="0"/>
        </a:p>
      </dgm:t>
    </dgm:pt>
    <dgm:pt modelId="{3D0B4DEF-7293-4075-B323-67B977E56397}" type="parTrans" cxnId="{6D7E9D80-3BA2-4482-A927-BFDDE569C088}">
      <dgm:prSet/>
      <dgm:spPr/>
      <dgm:t>
        <a:bodyPr/>
        <a:lstStyle/>
        <a:p>
          <a:endParaRPr lang="es-MX"/>
        </a:p>
      </dgm:t>
    </dgm:pt>
    <dgm:pt modelId="{63FF8883-7497-48A5-BFA3-05703C0ECFCC}" type="sibTrans" cxnId="{6D7E9D80-3BA2-4482-A927-BFDDE569C088}">
      <dgm:prSet/>
      <dgm:spPr/>
      <dgm:t>
        <a:bodyPr/>
        <a:lstStyle/>
        <a:p>
          <a:endParaRPr lang="es-MX"/>
        </a:p>
      </dgm:t>
    </dgm:pt>
    <dgm:pt modelId="{05ED7140-07C7-4B56-B2AF-50B7B9392643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company</a:t>
          </a:r>
          <a:r>
            <a:rPr lang="es-MX" sz="2000" dirty="0" smtClean="0"/>
            <a:t> </a:t>
          </a:r>
          <a:r>
            <a:rPr lang="es-MX" sz="2000" dirty="0" err="1" smtClean="0"/>
            <a:t>hired</a:t>
          </a:r>
          <a:r>
            <a:rPr lang="es-MX" sz="2000" dirty="0" smtClean="0"/>
            <a:t> a new </a:t>
          </a:r>
          <a:r>
            <a:rPr lang="es-MX" sz="2000" dirty="0" err="1" smtClean="0"/>
            <a:t>worker</a:t>
          </a:r>
          <a:r>
            <a:rPr lang="es-MX" sz="2000" dirty="0" smtClean="0"/>
            <a:t>.</a:t>
          </a:r>
          <a:endParaRPr lang="es-MX" sz="2000" dirty="0"/>
        </a:p>
      </dgm:t>
    </dgm:pt>
    <dgm:pt modelId="{A617CCAA-C1E6-487D-A2D9-6565C5D718FD}" type="parTrans" cxnId="{7CC4CDD5-9109-43BE-AF4F-F3539F63ED1B}">
      <dgm:prSet/>
      <dgm:spPr/>
      <dgm:t>
        <a:bodyPr/>
        <a:lstStyle/>
        <a:p>
          <a:endParaRPr lang="es-MX"/>
        </a:p>
      </dgm:t>
    </dgm:pt>
    <dgm:pt modelId="{DD97C37F-C0A7-4FA4-B3DD-41DAE8BBCCFD}" type="sibTrans" cxnId="{7CC4CDD5-9109-43BE-AF4F-F3539F63ED1B}">
      <dgm:prSet/>
      <dgm:spPr/>
      <dgm:t>
        <a:bodyPr/>
        <a:lstStyle/>
        <a:p>
          <a:endParaRPr lang="es-MX"/>
        </a:p>
      </dgm:t>
    </dgm:pt>
    <dgm:pt modelId="{2062A07D-0CF8-4D49-9AAA-9740BB5FD1D0}">
      <dgm:prSet phldrT="[Texto]" custT="1"/>
      <dgm:spPr/>
      <dgm:t>
        <a:bodyPr/>
        <a:lstStyle/>
        <a:p>
          <a:r>
            <a:rPr lang="es-MX" sz="2000" dirty="0" smtClean="0"/>
            <a:t>He </a:t>
          </a:r>
          <a:r>
            <a:rPr lang="es-MX" sz="2000" dirty="0" err="1" smtClean="0"/>
            <a:t>doesn’t</a:t>
          </a:r>
          <a:r>
            <a:rPr lang="es-MX" sz="2000" dirty="0" smtClean="0"/>
            <a:t> </a:t>
          </a:r>
          <a:r>
            <a:rPr lang="es-MX" sz="2000" dirty="0" err="1" smtClean="0"/>
            <a:t>have</a:t>
          </a:r>
          <a:r>
            <a:rPr lang="es-MX" sz="2000" dirty="0" smtClean="0"/>
            <a:t> </a:t>
          </a:r>
          <a:r>
            <a:rPr lang="es-MX" sz="2000" dirty="0" err="1" smtClean="0"/>
            <a:t>enough</a:t>
          </a:r>
          <a:r>
            <a:rPr lang="es-MX" sz="2000" dirty="0" smtClean="0"/>
            <a:t> </a:t>
          </a:r>
          <a:r>
            <a:rPr lang="es-MX" sz="2000" dirty="0" err="1" smtClean="0"/>
            <a:t>experience</a:t>
          </a:r>
          <a:r>
            <a:rPr lang="es-MX" sz="2000" dirty="0" smtClean="0"/>
            <a:t>.</a:t>
          </a:r>
          <a:endParaRPr lang="es-MX" sz="2000" dirty="0"/>
        </a:p>
      </dgm:t>
    </dgm:pt>
    <dgm:pt modelId="{6BED1A33-ED5F-40A0-93DF-BAA8DBF2402F}" type="parTrans" cxnId="{6FE09988-13F0-49E0-8C30-DE50E1B01B25}">
      <dgm:prSet/>
      <dgm:spPr/>
      <dgm:t>
        <a:bodyPr/>
        <a:lstStyle/>
        <a:p>
          <a:endParaRPr lang="es-MX"/>
        </a:p>
      </dgm:t>
    </dgm:pt>
    <dgm:pt modelId="{1C310487-349A-4131-A954-3A1A921BD13B}" type="sibTrans" cxnId="{6FE09988-13F0-49E0-8C30-DE50E1B01B25}">
      <dgm:prSet/>
      <dgm:spPr/>
      <dgm:t>
        <a:bodyPr/>
        <a:lstStyle/>
        <a:p>
          <a:endParaRPr lang="es-MX"/>
        </a:p>
      </dgm:t>
    </dgm:pt>
    <dgm:pt modelId="{7B43737C-0FF7-4781-B5BF-DD201194C1A7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secretay</a:t>
          </a:r>
          <a:r>
            <a:rPr lang="es-MX" sz="2000" dirty="0" smtClean="0"/>
            <a:t> </a:t>
          </a:r>
          <a:r>
            <a:rPr lang="es-MX" sz="2000" dirty="0" err="1" smtClean="0"/>
            <a:t>typed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report</a:t>
          </a:r>
          <a:r>
            <a:rPr lang="es-MX" sz="2000" dirty="0" smtClean="0"/>
            <a:t> </a:t>
          </a:r>
          <a:r>
            <a:rPr lang="es-MX" sz="2000" b="1" dirty="0" err="1" smtClean="0"/>
            <a:t>but</a:t>
          </a:r>
          <a:r>
            <a:rPr lang="es-MX" sz="2000" dirty="0" smtClean="0"/>
            <a:t> </a:t>
          </a:r>
          <a:r>
            <a:rPr lang="es-MX" sz="2000" dirty="0" err="1" smtClean="0"/>
            <a:t>she</a:t>
          </a:r>
          <a:r>
            <a:rPr lang="es-MX" sz="2000" dirty="0" smtClean="0"/>
            <a:t> </a:t>
          </a:r>
          <a:r>
            <a:rPr lang="es-MX" sz="2000" dirty="0" err="1" smtClean="0"/>
            <a:t>didn’t</a:t>
          </a:r>
          <a:r>
            <a:rPr lang="es-MX" sz="2000" dirty="0" smtClean="0"/>
            <a:t> </a:t>
          </a:r>
          <a:r>
            <a:rPr lang="es-MX" sz="2000" dirty="0" err="1" smtClean="0"/>
            <a:t>send</a:t>
          </a:r>
          <a:r>
            <a:rPr lang="es-MX" sz="2000" dirty="0" smtClean="0"/>
            <a:t> to </a:t>
          </a:r>
          <a:r>
            <a:rPr lang="es-MX" sz="2000" dirty="0" err="1" smtClean="0"/>
            <a:t>my</a:t>
          </a:r>
          <a:r>
            <a:rPr lang="es-MX" sz="2000" dirty="0" smtClean="0"/>
            <a:t> e-mail.</a:t>
          </a:r>
          <a:endParaRPr lang="es-MX" sz="2000" dirty="0"/>
        </a:p>
      </dgm:t>
    </dgm:pt>
    <dgm:pt modelId="{F5ACC6ED-4376-4530-BDC5-93CE377430B7}" type="parTrans" cxnId="{C74E0B6B-DA45-45A4-BE4B-392F286FDD0A}">
      <dgm:prSet/>
      <dgm:spPr/>
      <dgm:t>
        <a:bodyPr/>
        <a:lstStyle/>
        <a:p>
          <a:endParaRPr lang="es-MX"/>
        </a:p>
      </dgm:t>
    </dgm:pt>
    <dgm:pt modelId="{BDF4B144-18E6-4DDF-9598-5EBC4DFCE7F5}" type="sibTrans" cxnId="{C74E0B6B-DA45-45A4-BE4B-392F286FDD0A}">
      <dgm:prSet/>
      <dgm:spPr/>
      <dgm:t>
        <a:bodyPr/>
        <a:lstStyle/>
        <a:p>
          <a:endParaRPr lang="es-MX"/>
        </a:p>
      </dgm:t>
    </dgm:pt>
    <dgm:pt modelId="{E234E4B7-F452-4298-9C1C-4ED680999ABD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secretary</a:t>
          </a:r>
          <a:r>
            <a:rPr lang="es-MX" sz="2000" dirty="0" smtClean="0"/>
            <a:t> </a:t>
          </a:r>
          <a:r>
            <a:rPr lang="es-MX" sz="2000" dirty="0" err="1" smtClean="0"/>
            <a:t>typed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report</a:t>
          </a:r>
          <a:r>
            <a:rPr lang="es-MX" sz="2000" dirty="0" smtClean="0"/>
            <a:t>.</a:t>
          </a:r>
          <a:endParaRPr lang="es-MX" sz="2000" dirty="0"/>
        </a:p>
      </dgm:t>
    </dgm:pt>
    <dgm:pt modelId="{2B4EA9A8-577C-400D-A36C-04810D8903C0}" type="parTrans" cxnId="{6DCCB1AF-E75D-411C-87E6-D521CB394653}">
      <dgm:prSet/>
      <dgm:spPr/>
      <dgm:t>
        <a:bodyPr/>
        <a:lstStyle/>
        <a:p>
          <a:endParaRPr lang="es-MX"/>
        </a:p>
      </dgm:t>
    </dgm:pt>
    <dgm:pt modelId="{1CD40D55-F5D1-4D32-9133-D84D05BE87F9}" type="sibTrans" cxnId="{6DCCB1AF-E75D-411C-87E6-D521CB394653}">
      <dgm:prSet/>
      <dgm:spPr/>
      <dgm:t>
        <a:bodyPr/>
        <a:lstStyle/>
        <a:p>
          <a:endParaRPr lang="es-MX"/>
        </a:p>
      </dgm:t>
    </dgm:pt>
    <dgm:pt modelId="{5FEF66FF-E8A6-4F69-A58A-0EDD17ACF57D}">
      <dgm:prSet phldrT="[Texto]" custT="1"/>
      <dgm:spPr/>
      <dgm:t>
        <a:bodyPr/>
        <a:lstStyle/>
        <a:p>
          <a:r>
            <a:rPr lang="es-MX" sz="2000" dirty="0" err="1" smtClean="0"/>
            <a:t>She</a:t>
          </a:r>
          <a:r>
            <a:rPr lang="es-MX" sz="2000" dirty="0" smtClean="0"/>
            <a:t> </a:t>
          </a:r>
          <a:r>
            <a:rPr lang="es-MX" sz="2000" dirty="0" err="1" smtClean="0"/>
            <a:t>didn’t</a:t>
          </a:r>
          <a:r>
            <a:rPr lang="es-MX" sz="2000" dirty="0" smtClean="0"/>
            <a:t> </a:t>
          </a:r>
          <a:r>
            <a:rPr lang="es-MX" sz="2000" dirty="0" err="1" smtClean="0"/>
            <a:t>send</a:t>
          </a:r>
          <a:r>
            <a:rPr lang="es-MX" sz="2000" dirty="0" smtClean="0"/>
            <a:t> to </a:t>
          </a:r>
          <a:r>
            <a:rPr lang="es-MX" sz="2000" dirty="0" err="1" smtClean="0"/>
            <a:t>my</a:t>
          </a:r>
          <a:r>
            <a:rPr lang="es-MX" sz="2000" dirty="0" smtClean="0"/>
            <a:t> e-mail.</a:t>
          </a:r>
          <a:endParaRPr lang="es-MX" sz="2000" dirty="0"/>
        </a:p>
      </dgm:t>
    </dgm:pt>
    <dgm:pt modelId="{4DA6D04A-D5D2-41DF-A3F0-A885E641AB76}" type="parTrans" cxnId="{44F5EC1E-9D53-4276-B63D-C477482CCCA7}">
      <dgm:prSet/>
      <dgm:spPr/>
      <dgm:t>
        <a:bodyPr/>
        <a:lstStyle/>
        <a:p>
          <a:endParaRPr lang="es-MX"/>
        </a:p>
      </dgm:t>
    </dgm:pt>
    <dgm:pt modelId="{1809DB49-0B1E-43FF-B614-AE0088134C34}" type="sibTrans" cxnId="{44F5EC1E-9D53-4276-B63D-C477482CCCA7}">
      <dgm:prSet/>
      <dgm:spPr/>
      <dgm:t>
        <a:bodyPr/>
        <a:lstStyle/>
        <a:p>
          <a:endParaRPr lang="es-MX"/>
        </a:p>
      </dgm:t>
    </dgm:pt>
    <dgm:pt modelId="{C36AA7BA-11FD-427A-9515-94C9A8F14894}">
      <dgm:prSet phldrT="[Texto]"/>
      <dgm:spPr/>
      <dgm:t>
        <a:bodyPr/>
        <a:lstStyle/>
        <a:p>
          <a:r>
            <a:rPr lang="es-MX" dirty="0" err="1" smtClean="0"/>
            <a:t>The</a:t>
          </a:r>
          <a:r>
            <a:rPr lang="es-MX" dirty="0" smtClean="0"/>
            <a:t> </a:t>
          </a:r>
          <a:r>
            <a:rPr lang="es-MX" dirty="0" err="1" smtClean="0"/>
            <a:t>company</a:t>
          </a:r>
          <a:r>
            <a:rPr lang="es-MX" dirty="0" smtClean="0"/>
            <a:t> </a:t>
          </a:r>
          <a:r>
            <a:rPr lang="es-MX" dirty="0" err="1" smtClean="0"/>
            <a:t>bought</a:t>
          </a:r>
          <a:r>
            <a:rPr lang="es-MX" dirty="0" smtClean="0"/>
            <a:t> a new machine</a:t>
          </a:r>
          <a:r>
            <a:rPr lang="es-MX" b="1" dirty="0" smtClean="0"/>
            <a:t> </a:t>
          </a:r>
          <a:r>
            <a:rPr lang="es-MX" b="1" dirty="0" err="1" smtClean="0"/>
            <a:t>but</a:t>
          </a:r>
          <a:r>
            <a:rPr lang="es-MX" dirty="0" smtClean="0"/>
            <a:t> </a:t>
          </a:r>
          <a:r>
            <a:rPr lang="es-MX" dirty="0" err="1" smtClean="0"/>
            <a:t>the</a:t>
          </a:r>
          <a:r>
            <a:rPr lang="es-MX" dirty="0" smtClean="0"/>
            <a:t> </a:t>
          </a:r>
          <a:r>
            <a:rPr lang="es-MX" dirty="0" err="1" smtClean="0"/>
            <a:t>workers</a:t>
          </a:r>
          <a:r>
            <a:rPr lang="es-MX" dirty="0" smtClean="0"/>
            <a:t> </a:t>
          </a:r>
          <a:r>
            <a:rPr lang="es-MX" dirty="0" err="1" smtClean="0"/>
            <a:t>didn’t</a:t>
          </a:r>
          <a:r>
            <a:rPr lang="es-MX" dirty="0" smtClean="0"/>
            <a:t> </a:t>
          </a:r>
          <a:r>
            <a:rPr lang="es-MX" dirty="0" err="1" smtClean="0"/>
            <a:t>know</a:t>
          </a:r>
          <a:r>
            <a:rPr lang="es-MX" dirty="0" smtClean="0"/>
            <a:t> </a:t>
          </a:r>
          <a:r>
            <a:rPr lang="es-MX" dirty="0" err="1" smtClean="0"/>
            <a:t>how</a:t>
          </a:r>
          <a:r>
            <a:rPr lang="es-MX" dirty="0" smtClean="0"/>
            <a:t> to </a:t>
          </a:r>
          <a:r>
            <a:rPr lang="es-MX" dirty="0" err="1" smtClean="0"/>
            <a:t>operate</a:t>
          </a:r>
          <a:r>
            <a:rPr lang="es-MX" dirty="0" smtClean="0"/>
            <a:t> </a:t>
          </a:r>
          <a:r>
            <a:rPr lang="es-MX" dirty="0" err="1" smtClean="0"/>
            <a:t>it</a:t>
          </a:r>
          <a:r>
            <a:rPr lang="es-MX" dirty="0" smtClean="0"/>
            <a:t>.</a:t>
          </a:r>
          <a:endParaRPr lang="es-MX" dirty="0"/>
        </a:p>
      </dgm:t>
    </dgm:pt>
    <dgm:pt modelId="{832E5AB7-6029-40B2-AEC7-681FB2266003}" type="parTrans" cxnId="{FDEF8C7D-9531-4F75-B353-CD3DA5AE0922}">
      <dgm:prSet/>
      <dgm:spPr/>
      <dgm:t>
        <a:bodyPr/>
        <a:lstStyle/>
        <a:p>
          <a:endParaRPr lang="es-MX"/>
        </a:p>
      </dgm:t>
    </dgm:pt>
    <dgm:pt modelId="{6C6649C4-07B3-42E7-8E6E-99A75093AFCB}" type="sibTrans" cxnId="{FDEF8C7D-9531-4F75-B353-CD3DA5AE0922}">
      <dgm:prSet/>
      <dgm:spPr/>
      <dgm:t>
        <a:bodyPr/>
        <a:lstStyle/>
        <a:p>
          <a:endParaRPr lang="es-MX"/>
        </a:p>
      </dgm:t>
    </dgm:pt>
    <dgm:pt modelId="{A3149749-DC6A-4027-816F-CF90E0944E86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company</a:t>
          </a:r>
          <a:r>
            <a:rPr lang="es-MX" sz="2000" dirty="0" smtClean="0"/>
            <a:t> </a:t>
          </a:r>
          <a:r>
            <a:rPr lang="es-MX" sz="2000" dirty="0" err="1" smtClean="0"/>
            <a:t>bought</a:t>
          </a:r>
          <a:r>
            <a:rPr lang="es-MX" sz="2000" dirty="0" smtClean="0"/>
            <a:t> a new machine .</a:t>
          </a:r>
          <a:endParaRPr lang="es-MX" sz="2000" dirty="0"/>
        </a:p>
      </dgm:t>
    </dgm:pt>
    <dgm:pt modelId="{7FC945A1-8C4C-4A5F-8188-45F0F6B305FE}" type="parTrans" cxnId="{F9B9859A-6C36-494F-9DB0-E050509D7030}">
      <dgm:prSet/>
      <dgm:spPr/>
      <dgm:t>
        <a:bodyPr/>
        <a:lstStyle/>
        <a:p>
          <a:endParaRPr lang="es-MX"/>
        </a:p>
      </dgm:t>
    </dgm:pt>
    <dgm:pt modelId="{D49959A5-D262-4F02-BF6F-EDE93EF11CB1}" type="sibTrans" cxnId="{F9B9859A-6C36-494F-9DB0-E050509D7030}">
      <dgm:prSet/>
      <dgm:spPr/>
      <dgm:t>
        <a:bodyPr/>
        <a:lstStyle/>
        <a:p>
          <a:endParaRPr lang="es-MX"/>
        </a:p>
      </dgm:t>
    </dgm:pt>
    <dgm:pt modelId="{062E1855-D600-4AF9-BD70-5DD72854AA25}">
      <dgm:prSet phldrT="[Texto]" custT="1"/>
      <dgm:spPr/>
      <dgm:t>
        <a:bodyPr/>
        <a:lstStyle/>
        <a:p>
          <a:r>
            <a:rPr lang="es-MX" sz="2000" dirty="0" err="1" smtClean="0"/>
            <a:t>Workers</a:t>
          </a:r>
          <a:r>
            <a:rPr lang="es-MX" sz="2000" dirty="0" smtClean="0"/>
            <a:t> </a:t>
          </a:r>
          <a:r>
            <a:rPr lang="es-MX" sz="2000" dirty="0" err="1" smtClean="0"/>
            <a:t>didn’t</a:t>
          </a:r>
          <a:r>
            <a:rPr lang="es-MX" sz="2000" dirty="0" smtClean="0"/>
            <a:t> </a:t>
          </a:r>
          <a:r>
            <a:rPr lang="es-MX" sz="2000" dirty="0" err="1" smtClean="0"/>
            <a:t>know</a:t>
          </a:r>
          <a:r>
            <a:rPr lang="es-MX" sz="2000" dirty="0" smtClean="0"/>
            <a:t> </a:t>
          </a:r>
          <a:r>
            <a:rPr lang="es-MX" sz="2000" dirty="0" err="1" smtClean="0"/>
            <a:t>how</a:t>
          </a:r>
          <a:r>
            <a:rPr lang="es-MX" sz="2000" dirty="0" smtClean="0"/>
            <a:t> to </a:t>
          </a:r>
          <a:r>
            <a:rPr lang="es-MX" sz="2000" dirty="0" err="1" smtClean="0"/>
            <a:t>operate</a:t>
          </a:r>
          <a:r>
            <a:rPr lang="es-MX" sz="2000" dirty="0" smtClean="0"/>
            <a:t> </a:t>
          </a:r>
          <a:r>
            <a:rPr lang="es-MX" sz="2000" dirty="0" err="1" smtClean="0"/>
            <a:t>it</a:t>
          </a:r>
          <a:r>
            <a:rPr lang="es-MX" sz="2000" dirty="0" smtClean="0"/>
            <a:t>.</a:t>
          </a:r>
          <a:endParaRPr lang="es-MX" sz="2000" dirty="0"/>
        </a:p>
      </dgm:t>
    </dgm:pt>
    <dgm:pt modelId="{3A8EEFA1-D08C-46B0-AE60-FBE7DA6BCBB5}" type="parTrans" cxnId="{2E6088E2-83AF-40FA-93CA-B7768E892145}">
      <dgm:prSet/>
      <dgm:spPr/>
      <dgm:t>
        <a:bodyPr/>
        <a:lstStyle/>
        <a:p>
          <a:endParaRPr lang="es-MX"/>
        </a:p>
      </dgm:t>
    </dgm:pt>
    <dgm:pt modelId="{DC2FB382-1581-4EB4-9F95-769F0A627373}" type="sibTrans" cxnId="{2E6088E2-83AF-40FA-93CA-B7768E892145}">
      <dgm:prSet/>
      <dgm:spPr/>
      <dgm:t>
        <a:bodyPr/>
        <a:lstStyle/>
        <a:p>
          <a:endParaRPr lang="es-MX"/>
        </a:p>
      </dgm:t>
    </dgm:pt>
    <dgm:pt modelId="{0CF174C3-4031-42A6-9149-8CB9D2364EE4}" type="pres">
      <dgm:prSet presAssocID="{7B26CB28-AA8C-43FB-9F2C-183C73CE36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6FEB0BF-1A9A-4D25-B5E6-B2F6152B956A}" type="pres">
      <dgm:prSet presAssocID="{C36AA7BA-11FD-427A-9515-94C9A8F14894}" presName="boxAndChildren" presStyleCnt="0"/>
      <dgm:spPr/>
      <dgm:t>
        <a:bodyPr/>
        <a:lstStyle/>
        <a:p>
          <a:endParaRPr lang="es-MX"/>
        </a:p>
      </dgm:t>
    </dgm:pt>
    <dgm:pt modelId="{0FB2F63E-1A4D-4017-B7DA-2AF174CC5931}" type="pres">
      <dgm:prSet presAssocID="{C36AA7BA-11FD-427A-9515-94C9A8F14894}" presName="parentTextBox" presStyleLbl="node1" presStyleIdx="0" presStyleCnt="3"/>
      <dgm:spPr/>
      <dgm:t>
        <a:bodyPr/>
        <a:lstStyle/>
        <a:p>
          <a:endParaRPr lang="es-MX"/>
        </a:p>
      </dgm:t>
    </dgm:pt>
    <dgm:pt modelId="{09FD038A-ADC3-4FE9-9250-3A49ED985A6C}" type="pres">
      <dgm:prSet presAssocID="{C36AA7BA-11FD-427A-9515-94C9A8F14894}" presName="entireBox" presStyleLbl="node1" presStyleIdx="0" presStyleCnt="3"/>
      <dgm:spPr/>
      <dgm:t>
        <a:bodyPr/>
        <a:lstStyle/>
        <a:p>
          <a:endParaRPr lang="es-MX"/>
        </a:p>
      </dgm:t>
    </dgm:pt>
    <dgm:pt modelId="{F7F829C7-DFD6-4552-B384-39FD19662262}" type="pres">
      <dgm:prSet presAssocID="{C36AA7BA-11FD-427A-9515-94C9A8F14894}" presName="descendantBox" presStyleCnt="0"/>
      <dgm:spPr/>
      <dgm:t>
        <a:bodyPr/>
        <a:lstStyle/>
        <a:p>
          <a:endParaRPr lang="es-MX"/>
        </a:p>
      </dgm:t>
    </dgm:pt>
    <dgm:pt modelId="{B5E65A66-AB31-4704-9C01-F9587BF77173}" type="pres">
      <dgm:prSet presAssocID="{A3149749-DC6A-4027-816F-CF90E0944E86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610FCD-D551-46F3-B5A3-669AAA4A8FA7}" type="pres">
      <dgm:prSet presAssocID="{062E1855-D600-4AF9-BD70-5DD72854AA25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70E938-8DB8-48DC-BBEB-A2AFC6A09233}" type="pres">
      <dgm:prSet presAssocID="{BDF4B144-18E6-4DDF-9598-5EBC4DFCE7F5}" presName="sp" presStyleCnt="0"/>
      <dgm:spPr/>
      <dgm:t>
        <a:bodyPr/>
        <a:lstStyle/>
        <a:p>
          <a:endParaRPr lang="es-MX"/>
        </a:p>
      </dgm:t>
    </dgm:pt>
    <dgm:pt modelId="{4D90E476-1223-4B1A-842C-12ABB9491F88}" type="pres">
      <dgm:prSet presAssocID="{7B43737C-0FF7-4781-B5BF-DD201194C1A7}" presName="arrowAndChildren" presStyleCnt="0"/>
      <dgm:spPr/>
      <dgm:t>
        <a:bodyPr/>
        <a:lstStyle/>
        <a:p>
          <a:endParaRPr lang="es-MX"/>
        </a:p>
      </dgm:t>
    </dgm:pt>
    <dgm:pt modelId="{3B32A6EC-97D7-485F-BDDC-C7380882BE8E}" type="pres">
      <dgm:prSet presAssocID="{7B43737C-0FF7-4781-B5BF-DD201194C1A7}" presName="parentTextArrow" presStyleLbl="node1" presStyleIdx="0" presStyleCnt="3"/>
      <dgm:spPr/>
      <dgm:t>
        <a:bodyPr/>
        <a:lstStyle/>
        <a:p>
          <a:endParaRPr lang="es-MX"/>
        </a:p>
      </dgm:t>
    </dgm:pt>
    <dgm:pt modelId="{6979BE0B-8A03-46B4-B9EF-028D1A682E24}" type="pres">
      <dgm:prSet presAssocID="{7B43737C-0FF7-4781-B5BF-DD201194C1A7}" presName="arrow" presStyleLbl="node1" presStyleIdx="1" presStyleCnt="3"/>
      <dgm:spPr/>
      <dgm:t>
        <a:bodyPr/>
        <a:lstStyle/>
        <a:p>
          <a:endParaRPr lang="es-MX"/>
        </a:p>
      </dgm:t>
    </dgm:pt>
    <dgm:pt modelId="{7F578159-3B6D-4503-95CA-E4F284BFFD12}" type="pres">
      <dgm:prSet presAssocID="{7B43737C-0FF7-4781-B5BF-DD201194C1A7}" presName="descendantArrow" presStyleCnt="0"/>
      <dgm:spPr/>
      <dgm:t>
        <a:bodyPr/>
        <a:lstStyle/>
        <a:p>
          <a:endParaRPr lang="es-MX"/>
        </a:p>
      </dgm:t>
    </dgm:pt>
    <dgm:pt modelId="{172802EA-F211-4AC6-A50E-052B6B0EE9D2}" type="pres">
      <dgm:prSet presAssocID="{E234E4B7-F452-4298-9C1C-4ED680999ABD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8A61E2-2D8C-4E04-88FF-412ECC5F9BE8}" type="pres">
      <dgm:prSet presAssocID="{5FEF66FF-E8A6-4F69-A58A-0EDD17ACF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265D6B8-EAFF-4583-B628-0279E74584C8}" type="pres">
      <dgm:prSet presAssocID="{63FF8883-7497-48A5-BFA3-05703C0ECFCC}" presName="sp" presStyleCnt="0"/>
      <dgm:spPr/>
      <dgm:t>
        <a:bodyPr/>
        <a:lstStyle/>
        <a:p>
          <a:endParaRPr lang="es-MX"/>
        </a:p>
      </dgm:t>
    </dgm:pt>
    <dgm:pt modelId="{8E706E22-E9E7-4EF1-BA42-1F9B53DE992C}" type="pres">
      <dgm:prSet presAssocID="{2457F82D-6168-440B-A386-5792C943AC11}" presName="arrowAndChildren" presStyleCnt="0"/>
      <dgm:spPr/>
      <dgm:t>
        <a:bodyPr/>
        <a:lstStyle/>
        <a:p>
          <a:endParaRPr lang="es-MX"/>
        </a:p>
      </dgm:t>
    </dgm:pt>
    <dgm:pt modelId="{EEABCEE1-073A-488E-A4A0-9E2776C61223}" type="pres">
      <dgm:prSet presAssocID="{2457F82D-6168-440B-A386-5792C943AC11}" presName="parentTextArrow" presStyleLbl="node1" presStyleIdx="1" presStyleCnt="3"/>
      <dgm:spPr/>
      <dgm:t>
        <a:bodyPr/>
        <a:lstStyle/>
        <a:p>
          <a:endParaRPr lang="es-MX"/>
        </a:p>
      </dgm:t>
    </dgm:pt>
    <dgm:pt modelId="{767789FE-3A77-47D6-B430-E15CAAFBE24D}" type="pres">
      <dgm:prSet presAssocID="{2457F82D-6168-440B-A386-5792C943AC11}" presName="arrow" presStyleLbl="node1" presStyleIdx="2" presStyleCnt="3"/>
      <dgm:spPr/>
      <dgm:t>
        <a:bodyPr/>
        <a:lstStyle/>
        <a:p>
          <a:endParaRPr lang="es-MX"/>
        </a:p>
      </dgm:t>
    </dgm:pt>
    <dgm:pt modelId="{9604DA57-D4C8-4715-BE25-14F3E03484B3}" type="pres">
      <dgm:prSet presAssocID="{2457F82D-6168-440B-A386-5792C943AC11}" presName="descendantArrow" presStyleCnt="0"/>
      <dgm:spPr/>
      <dgm:t>
        <a:bodyPr/>
        <a:lstStyle/>
        <a:p>
          <a:endParaRPr lang="es-MX"/>
        </a:p>
      </dgm:t>
    </dgm:pt>
    <dgm:pt modelId="{D2AF1F0D-6B94-427D-8DAC-43B42FEE4376}" type="pres">
      <dgm:prSet presAssocID="{05ED7140-07C7-4B56-B2AF-50B7B9392643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577DC4-0684-429D-9557-CD77529B9F53}" type="pres">
      <dgm:prSet presAssocID="{2062A07D-0CF8-4D49-9AAA-9740BB5FD1D0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402C541-94CA-444B-8172-59C35F27B9EE}" type="presOf" srcId="{05ED7140-07C7-4B56-B2AF-50B7B9392643}" destId="{D2AF1F0D-6B94-427D-8DAC-43B42FEE4376}" srcOrd="0" destOrd="0" presId="urn:microsoft.com/office/officeart/2005/8/layout/process4"/>
    <dgm:cxn modelId="{D87EA1D5-079D-4932-81F7-6AA06B5DB9F5}" type="presOf" srcId="{7B43737C-0FF7-4781-B5BF-DD201194C1A7}" destId="{6979BE0B-8A03-46B4-B9EF-028D1A682E24}" srcOrd="1" destOrd="0" presId="urn:microsoft.com/office/officeart/2005/8/layout/process4"/>
    <dgm:cxn modelId="{73817EC7-75C2-4930-A02E-8B09C36C8E88}" type="presOf" srcId="{A3149749-DC6A-4027-816F-CF90E0944E86}" destId="{B5E65A66-AB31-4704-9C01-F9587BF77173}" srcOrd="0" destOrd="0" presId="urn:microsoft.com/office/officeart/2005/8/layout/process4"/>
    <dgm:cxn modelId="{ABC60229-4896-4E4F-BFA0-14263FAD0C68}" type="presOf" srcId="{062E1855-D600-4AF9-BD70-5DD72854AA25}" destId="{56610FCD-D551-46F3-B5A3-669AAA4A8FA7}" srcOrd="0" destOrd="0" presId="urn:microsoft.com/office/officeart/2005/8/layout/process4"/>
    <dgm:cxn modelId="{C74E0B6B-DA45-45A4-BE4B-392F286FDD0A}" srcId="{7B26CB28-AA8C-43FB-9F2C-183C73CE36F2}" destId="{7B43737C-0FF7-4781-B5BF-DD201194C1A7}" srcOrd="1" destOrd="0" parTransId="{F5ACC6ED-4376-4530-BDC5-93CE377430B7}" sibTransId="{BDF4B144-18E6-4DDF-9598-5EBC4DFCE7F5}"/>
    <dgm:cxn modelId="{63743786-0A8E-4A45-8265-E0EE201F7981}" type="presOf" srcId="{2457F82D-6168-440B-A386-5792C943AC11}" destId="{EEABCEE1-073A-488E-A4A0-9E2776C61223}" srcOrd="0" destOrd="0" presId="urn:microsoft.com/office/officeart/2005/8/layout/process4"/>
    <dgm:cxn modelId="{6D7E9D80-3BA2-4482-A927-BFDDE569C088}" srcId="{7B26CB28-AA8C-43FB-9F2C-183C73CE36F2}" destId="{2457F82D-6168-440B-A386-5792C943AC11}" srcOrd="0" destOrd="0" parTransId="{3D0B4DEF-7293-4075-B323-67B977E56397}" sibTransId="{63FF8883-7497-48A5-BFA3-05703C0ECFCC}"/>
    <dgm:cxn modelId="{6FE09988-13F0-49E0-8C30-DE50E1B01B25}" srcId="{2457F82D-6168-440B-A386-5792C943AC11}" destId="{2062A07D-0CF8-4D49-9AAA-9740BB5FD1D0}" srcOrd="1" destOrd="0" parTransId="{6BED1A33-ED5F-40A0-93DF-BAA8DBF2402F}" sibTransId="{1C310487-349A-4131-A954-3A1A921BD13B}"/>
    <dgm:cxn modelId="{B31AA2E4-CADB-4C15-8871-F10A08C44A4E}" type="presOf" srcId="{C36AA7BA-11FD-427A-9515-94C9A8F14894}" destId="{0FB2F63E-1A4D-4017-B7DA-2AF174CC5931}" srcOrd="0" destOrd="0" presId="urn:microsoft.com/office/officeart/2005/8/layout/process4"/>
    <dgm:cxn modelId="{44F5EC1E-9D53-4276-B63D-C477482CCCA7}" srcId="{7B43737C-0FF7-4781-B5BF-DD201194C1A7}" destId="{5FEF66FF-E8A6-4F69-A58A-0EDD17ACF57D}" srcOrd="1" destOrd="0" parTransId="{4DA6D04A-D5D2-41DF-A3F0-A885E641AB76}" sibTransId="{1809DB49-0B1E-43FF-B614-AE0088134C34}"/>
    <dgm:cxn modelId="{9EB8C7E4-6A43-4913-B6FD-36501A71AB5B}" type="presOf" srcId="{2457F82D-6168-440B-A386-5792C943AC11}" destId="{767789FE-3A77-47D6-B430-E15CAAFBE24D}" srcOrd="1" destOrd="0" presId="urn:microsoft.com/office/officeart/2005/8/layout/process4"/>
    <dgm:cxn modelId="{6DCCB1AF-E75D-411C-87E6-D521CB394653}" srcId="{7B43737C-0FF7-4781-B5BF-DD201194C1A7}" destId="{E234E4B7-F452-4298-9C1C-4ED680999ABD}" srcOrd="0" destOrd="0" parTransId="{2B4EA9A8-577C-400D-A36C-04810D8903C0}" sibTransId="{1CD40D55-F5D1-4D32-9133-D84D05BE87F9}"/>
    <dgm:cxn modelId="{C7197E84-189C-4548-B634-1961BEF8F3F8}" type="presOf" srcId="{E234E4B7-F452-4298-9C1C-4ED680999ABD}" destId="{172802EA-F211-4AC6-A50E-052B6B0EE9D2}" srcOrd="0" destOrd="0" presId="urn:microsoft.com/office/officeart/2005/8/layout/process4"/>
    <dgm:cxn modelId="{F9B9859A-6C36-494F-9DB0-E050509D7030}" srcId="{C36AA7BA-11FD-427A-9515-94C9A8F14894}" destId="{A3149749-DC6A-4027-816F-CF90E0944E86}" srcOrd="0" destOrd="0" parTransId="{7FC945A1-8C4C-4A5F-8188-45F0F6B305FE}" sibTransId="{D49959A5-D262-4F02-BF6F-EDE93EF11CB1}"/>
    <dgm:cxn modelId="{614CE569-F571-44F5-B757-4AE2D8C0FB3F}" type="presOf" srcId="{7B26CB28-AA8C-43FB-9F2C-183C73CE36F2}" destId="{0CF174C3-4031-42A6-9149-8CB9D2364EE4}" srcOrd="0" destOrd="0" presId="urn:microsoft.com/office/officeart/2005/8/layout/process4"/>
    <dgm:cxn modelId="{7CC4CDD5-9109-43BE-AF4F-F3539F63ED1B}" srcId="{2457F82D-6168-440B-A386-5792C943AC11}" destId="{05ED7140-07C7-4B56-B2AF-50B7B9392643}" srcOrd="0" destOrd="0" parTransId="{A617CCAA-C1E6-487D-A2D9-6565C5D718FD}" sibTransId="{DD97C37F-C0A7-4FA4-B3DD-41DAE8BBCCFD}"/>
    <dgm:cxn modelId="{9907ED56-033C-4236-B9EB-1E2D170E0304}" type="presOf" srcId="{5FEF66FF-E8A6-4F69-A58A-0EDD17ACF57D}" destId="{AC8A61E2-2D8C-4E04-88FF-412ECC5F9BE8}" srcOrd="0" destOrd="0" presId="urn:microsoft.com/office/officeart/2005/8/layout/process4"/>
    <dgm:cxn modelId="{A8F4D97F-119D-4D52-8214-D09DE078DAE6}" type="presOf" srcId="{C36AA7BA-11FD-427A-9515-94C9A8F14894}" destId="{09FD038A-ADC3-4FE9-9250-3A49ED985A6C}" srcOrd="1" destOrd="0" presId="urn:microsoft.com/office/officeart/2005/8/layout/process4"/>
    <dgm:cxn modelId="{FDF792A2-6182-4DF7-BFD6-1CCAC5EEDC45}" type="presOf" srcId="{2062A07D-0CF8-4D49-9AAA-9740BB5FD1D0}" destId="{BB577DC4-0684-429D-9557-CD77529B9F53}" srcOrd="0" destOrd="0" presId="urn:microsoft.com/office/officeart/2005/8/layout/process4"/>
    <dgm:cxn modelId="{F9CCAEE5-8260-421F-BF5F-B7EFA877378D}" type="presOf" srcId="{7B43737C-0FF7-4781-B5BF-DD201194C1A7}" destId="{3B32A6EC-97D7-485F-BDDC-C7380882BE8E}" srcOrd="0" destOrd="0" presId="urn:microsoft.com/office/officeart/2005/8/layout/process4"/>
    <dgm:cxn modelId="{2E6088E2-83AF-40FA-93CA-B7768E892145}" srcId="{C36AA7BA-11FD-427A-9515-94C9A8F14894}" destId="{062E1855-D600-4AF9-BD70-5DD72854AA25}" srcOrd="1" destOrd="0" parTransId="{3A8EEFA1-D08C-46B0-AE60-FBE7DA6BCBB5}" sibTransId="{DC2FB382-1581-4EB4-9F95-769F0A627373}"/>
    <dgm:cxn modelId="{FDEF8C7D-9531-4F75-B353-CD3DA5AE0922}" srcId="{7B26CB28-AA8C-43FB-9F2C-183C73CE36F2}" destId="{C36AA7BA-11FD-427A-9515-94C9A8F14894}" srcOrd="2" destOrd="0" parTransId="{832E5AB7-6029-40B2-AEC7-681FB2266003}" sibTransId="{6C6649C4-07B3-42E7-8E6E-99A75093AFCB}"/>
    <dgm:cxn modelId="{E49F2648-6A7E-4563-8F71-FBDD6DE3A34A}" type="presParOf" srcId="{0CF174C3-4031-42A6-9149-8CB9D2364EE4}" destId="{46FEB0BF-1A9A-4D25-B5E6-B2F6152B956A}" srcOrd="0" destOrd="0" presId="urn:microsoft.com/office/officeart/2005/8/layout/process4"/>
    <dgm:cxn modelId="{3DFFB7F0-0D72-45F8-8858-F3457E2F4EFD}" type="presParOf" srcId="{46FEB0BF-1A9A-4D25-B5E6-B2F6152B956A}" destId="{0FB2F63E-1A4D-4017-B7DA-2AF174CC5931}" srcOrd="0" destOrd="0" presId="urn:microsoft.com/office/officeart/2005/8/layout/process4"/>
    <dgm:cxn modelId="{803526C4-AD05-4E2E-B58A-67450CFFAD1F}" type="presParOf" srcId="{46FEB0BF-1A9A-4D25-B5E6-B2F6152B956A}" destId="{09FD038A-ADC3-4FE9-9250-3A49ED985A6C}" srcOrd="1" destOrd="0" presId="urn:microsoft.com/office/officeart/2005/8/layout/process4"/>
    <dgm:cxn modelId="{9F3AB250-1A76-4559-9575-A04967131315}" type="presParOf" srcId="{46FEB0BF-1A9A-4D25-B5E6-B2F6152B956A}" destId="{F7F829C7-DFD6-4552-B384-39FD19662262}" srcOrd="2" destOrd="0" presId="urn:microsoft.com/office/officeart/2005/8/layout/process4"/>
    <dgm:cxn modelId="{9B621A83-0389-49BD-AD49-36B425C3468E}" type="presParOf" srcId="{F7F829C7-DFD6-4552-B384-39FD19662262}" destId="{B5E65A66-AB31-4704-9C01-F9587BF77173}" srcOrd="0" destOrd="0" presId="urn:microsoft.com/office/officeart/2005/8/layout/process4"/>
    <dgm:cxn modelId="{6EA1E78A-A744-43D9-B80C-9949D224212C}" type="presParOf" srcId="{F7F829C7-DFD6-4552-B384-39FD19662262}" destId="{56610FCD-D551-46F3-B5A3-669AAA4A8FA7}" srcOrd="1" destOrd="0" presId="urn:microsoft.com/office/officeart/2005/8/layout/process4"/>
    <dgm:cxn modelId="{B694643F-5B81-436B-AEC3-C69C985378D9}" type="presParOf" srcId="{0CF174C3-4031-42A6-9149-8CB9D2364EE4}" destId="{1370E938-8DB8-48DC-BBEB-A2AFC6A09233}" srcOrd="1" destOrd="0" presId="urn:microsoft.com/office/officeart/2005/8/layout/process4"/>
    <dgm:cxn modelId="{30BDA711-A6B1-48DF-80ED-FBD85051765C}" type="presParOf" srcId="{0CF174C3-4031-42A6-9149-8CB9D2364EE4}" destId="{4D90E476-1223-4B1A-842C-12ABB9491F88}" srcOrd="2" destOrd="0" presId="urn:microsoft.com/office/officeart/2005/8/layout/process4"/>
    <dgm:cxn modelId="{20B3DCAF-71B4-4071-90AA-05848FF1A8C5}" type="presParOf" srcId="{4D90E476-1223-4B1A-842C-12ABB9491F88}" destId="{3B32A6EC-97D7-485F-BDDC-C7380882BE8E}" srcOrd="0" destOrd="0" presId="urn:microsoft.com/office/officeart/2005/8/layout/process4"/>
    <dgm:cxn modelId="{43B84379-3C7D-45E5-A46C-2791C550C6E8}" type="presParOf" srcId="{4D90E476-1223-4B1A-842C-12ABB9491F88}" destId="{6979BE0B-8A03-46B4-B9EF-028D1A682E24}" srcOrd="1" destOrd="0" presId="urn:microsoft.com/office/officeart/2005/8/layout/process4"/>
    <dgm:cxn modelId="{CA3149A7-44E3-44CA-8236-DD1C4FBF7015}" type="presParOf" srcId="{4D90E476-1223-4B1A-842C-12ABB9491F88}" destId="{7F578159-3B6D-4503-95CA-E4F284BFFD12}" srcOrd="2" destOrd="0" presId="urn:microsoft.com/office/officeart/2005/8/layout/process4"/>
    <dgm:cxn modelId="{CB0D4F6D-8626-47AC-9544-FF7F3DDA08EF}" type="presParOf" srcId="{7F578159-3B6D-4503-95CA-E4F284BFFD12}" destId="{172802EA-F211-4AC6-A50E-052B6B0EE9D2}" srcOrd="0" destOrd="0" presId="urn:microsoft.com/office/officeart/2005/8/layout/process4"/>
    <dgm:cxn modelId="{730E9C99-324F-4712-A4D3-5A2C53DDFF9F}" type="presParOf" srcId="{7F578159-3B6D-4503-95CA-E4F284BFFD12}" destId="{AC8A61E2-2D8C-4E04-88FF-412ECC5F9BE8}" srcOrd="1" destOrd="0" presId="urn:microsoft.com/office/officeart/2005/8/layout/process4"/>
    <dgm:cxn modelId="{862836CC-34EE-4AC1-8A79-AE5A3940BFAD}" type="presParOf" srcId="{0CF174C3-4031-42A6-9149-8CB9D2364EE4}" destId="{7265D6B8-EAFF-4583-B628-0279E74584C8}" srcOrd="3" destOrd="0" presId="urn:microsoft.com/office/officeart/2005/8/layout/process4"/>
    <dgm:cxn modelId="{03B66202-731E-4758-A200-73914E589482}" type="presParOf" srcId="{0CF174C3-4031-42A6-9149-8CB9D2364EE4}" destId="{8E706E22-E9E7-4EF1-BA42-1F9B53DE992C}" srcOrd="4" destOrd="0" presId="urn:microsoft.com/office/officeart/2005/8/layout/process4"/>
    <dgm:cxn modelId="{F0DCD784-CE2B-42CE-8007-6FB33A123F97}" type="presParOf" srcId="{8E706E22-E9E7-4EF1-BA42-1F9B53DE992C}" destId="{EEABCEE1-073A-488E-A4A0-9E2776C61223}" srcOrd="0" destOrd="0" presId="urn:microsoft.com/office/officeart/2005/8/layout/process4"/>
    <dgm:cxn modelId="{16819C64-AE03-43E2-B280-573BBB688B4E}" type="presParOf" srcId="{8E706E22-E9E7-4EF1-BA42-1F9B53DE992C}" destId="{767789FE-3A77-47D6-B430-E15CAAFBE24D}" srcOrd="1" destOrd="0" presId="urn:microsoft.com/office/officeart/2005/8/layout/process4"/>
    <dgm:cxn modelId="{831BEBC8-262E-403D-B098-41D2E62CD5B5}" type="presParOf" srcId="{8E706E22-E9E7-4EF1-BA42-1F9B53DE992C}" destId="{9604DA57-D4C8-4715-BE25-14F3E03484B3}" srcOrd="2" destOrd="0" presId="urn:microsoft.com/office/officeart/2005/8/layout/process4"/>
    <dgm:cxn modelId="{10A33E52-0938-4EDC-83A8-9055583F660B}" type="presParOf" srcId="{9604DA57-D4C8-4715-BE25-14F3E03484B3}" destId="{D2AF1F0D-6B94-427D-8DAC-43B42FEE4376}" srcOrd="0" destOrd="0" presId="urn:microsoft.com/office/officeart/2005/8/layout/process4"/>
    <dgm:cxn modelId="{E601DF5E-5D75-43F3-9824-C84B70A9B336}" type="presParOf" srcId="{9604DA57-D4C8-4715-BE25-14F3E03484B3}" destId="{BB577DC4-0684-429D-9557-CD77529B9F5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26CB28-AA8C-43FB-9F2C-183C73CE36F2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2457F82D-6168-440B-A386-5792C943AC11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manager </a:t>
          </a:r>
          <a:r>
            <a:rPr lang="es-MX" sz="2000" dirty="0" err="1" smtClean="0"/>
            <a:t>wanted</a:t>
          </a:r>
          <a:r>
            <a:rPr lang="es-MX" sz="2000" dirty="0" smtClean="0"/>
            <a:t> to </a:t>
          </a:r>
          <a:r>
            <a:rPr lang="es-MX" sz="2000" dirty="0" err="1" smtClean="0"/>
            <a:t>communicate</a:t>
          </a:r>
          <a:r>
            <a:rPr lang="es-MX" sz="2000" dirty="0" smtClean="0"/>
            <a:t> a </a:t>
          </a:r>
          <a:r>
            <a:rPr lang="es-MX" sz="2000" dirty="0" err="1" smtClean="0"/>
            <a:t>message</a:t>
          </a:r>
          <a:r>
            <a:rPr lang="es-MX" sz="2000" dirty="0" smtClean="0"/>
            <a:t>, </a:t>
          </a:r>
          <a:r>
            <a:rPr lang="es-MX" sz="2000" b="1" dirty="0" smtClean="0"/>
            <a:t>so</a:t>
          </a:r>
          <a:r>
            <a:rPr lang="es-MX" sz="2000" dirty="0" smtClean="0"/>
            <a:t> he </a:t>
          </a:r>
          <a:r>
            <a:rPr lang="es-MX" sz="2000" dirty="0" err="1" smtClean="0"/>
            <a:t>called</a:t>
          </a:r>
          <a:r>
            <a:rPr lang="es-MX" sz="2000" dirty="0" smtClean="0"/>
            <a:t> </a:t>
          </a:r>
          <a:r>
            <a:rPr lang="es-MX" sz="2000" dirty="0" err="1" smtClean="0"/>
            <a:t>for</a:t>
          </a:r>
          <a:r>
            <a:rPr lang="es-MX" sz="2000" dirty="0" smtClean="0"/>
            <a:t> a </a:t>
          </a:r>
          <a:r>
            <a:rPr lang="es-MX" sz="2000" dirty="0" err="1" smtClean="0"/>
            <a:t>metting</a:t>
          </a:r>
          <a:r>
            <a:rPr lang="es-MX" sz="2000" dirty="0" smtClean="0"/>
            <a:t>.</a:t>
          </a:r>
          <a:endParaRPr lang="es-MX" sz="2000" dirty="0"/>
        </a:p>
      </dgm:t>
    </dgm:pt>
    <dgm:pt modelId="{3D0B4DEF-7293-4075-B323-67B977E56397}" type="parTrans" cxnId="{6D7E9D80-3BA2-4482-A927-BFDDE569C088}">
      <dgm:prSet/>
      <dgm:spPr/>
      <dgm:t>
        <a:bodyPr/>
        <a:lstStyle/>
        <a:p>
          <a:endParaRPr lang="es-MX" sz="2000"/>
        </a:p>
      </dgm:t>
    </dgm:pt>
    <dgm:pt modelId="{63FF8883-7497-48A5-BFA3-05703C0ECFCC}" type="sibTrans" cxnId="{6D7E9D80-3BA2-4482-A927-BFDDE569C088}">
      <dgm:prSet/>
      <dgm:spPr/>
      <dgm:t>
        <a:bodyPr/>
        <a:lstStyle/>
        <a:p>
          <a:endParaRPr lang="es-MX" sz="2000"/>
        </a:p>
      </dgm:t>
    </dgm:pt>
    <dgm:pt modelId="{05ED7140-07C7-4B56-B2AF-50B7B9392643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manager </a:t>
          </a:r>
          <a:r>
            <a:rPr lang="es-MX" sz="2000" dirty="0" err="1" smtClean="0"/>
            <a:t>wanted</a:t>
          </a:r>
          <a:r>
            <a:rPr lang="es-MX" sz="2000" dirty="0" smtClean="0"/>
            <a:t> to </a:t>
          </a:r>
          <a:r>
            <a:rPr lang="es-MX" sz="2000" dirty="0" err="1" smtClean="0"/>
            <a:t>give</a:t>
          </a:r>
          <a:r>
            <a:rPr lang="es-MX" sz="2000" dirty="0" smtClean="0"/>
            <a:t> a </a:t>
          </a:r>
          <a:r>
            <a:rPr lang="es-MX" sz="2000" dirty="0" err="1" smtClean="0"/>
            <a:t>message</a:t>
          </a:r>
          <a:endParaRPr lang="es-MX" sz="2000" dirty="0"/>
        </a:p>
      </dgm:t>
    </dgm:pt>
    <dgm:pt modelId="{A617CCAA-C1E6-487D-A2D9-6565C5D718FD}" type="parTrans" cxnId="{7CC4CDD5-9109-43BE-AF4F-F3539F63ED1B}">
      <dgm:prSet/>
      <dgm:spPr/>
      <dgm:t>
        <a:bodyPr/>
        <a:lstStyle/>
        <a:p>
          <a:endParaRPr lang="es-MX" sz="2000"/>
        </a:p>
      </dgm:t>
    </dgm:pt>
    <dgm:pt modelId="{DD97C37F-C0A7-4FA4-B3DD-41DAE8BBCCFD}" type="sibTrans" cxnId="{7CC4CDD5-9109-43BE-AF4F-F3539F63ED1B}">
      <dgm:prSet/>
      <dgm:spPr/>
      <dgm:t>
        <a:bodyPr/>
        <a:lstStyle/>
        <a:p>
          <a:endParaRPr lang="es-MX" sz="2000"/>
        </a:p>
      </dgm:t>
    </dgm:pt>
    <dgm:pt modelId="{2062A07D-0CF8-4D49-9AAA-9740BB5FD1D0}">
      <dgm:prSet phldrT="[Texto]" custT="1"/>
      <dgm:spPr/>
      <dgm:t>
        <a:bodyPr/>
        <a:lstStyle/>
        <a:p>
          <a:r>
            <a:rPr lang="es-MX" sz="2000" dirty="0" smtClean="0"/>
            <a:t>He </a:t>
          </a:r>
          <a:r>
            <a:rPr lang="es-MX" sz="2000" dirty="0" err="1" smtClean="0"/>
            <a:t>called</a:t>
          </a:r>
          <a:r>
            <a:rPr lang="es-MX" sz="2000" dirty="0" smtClean="0"/>
            <a:t> </a:t>
          </a:r>
          <a:r>
            <a:rPr lang="es-MX" sz="2000" dirty="0" err="1" smtClean="0"/>
            <a:t>for</a:t>
          </a:r>
          <a:r>
            <a:rPr lang="es-MX" sz="2000" dirty="0" smtClean="0"/>
            <a:t> a </a:t>
          </a:r>
          <a:r>
            <a:rPr lang="es-MX" sz="2000" dirty="0" err="1" smtClean="0"/>
            <a:t>metting</a:t>
          </a:r>
          <a:r>
            <a:rPr lang="es-MX" sz="2000" dirty="0" smtClean="0"/>
            <a:t>.</a:t>
          </a:r>
          <a:endParaRPr lang="es-MX" sz="2000" dirty="0"/>
        </a:p>
      </dgm:t>
    </dgm:pt>
    <dgm:pt modelId="{6BED1A33-ED5F-40A0-93DF-BAA8DBF2402F}" type="parTrans" cxnId="{6FE09988-13F0-49E0-8C30-DE50E1B01B25}">
      <dgm:prSet/>
      <dgm:spPr/>
      <dgm:t>
        <a:bodyPr/>
        <a:lstStyle/>
        <a:p>
          <a:endParaRPr lang="es-MX" sz="2000"/>
        </a:p>
      </dgm:t>
    </dgm:pt>
    <dgm:pt modelId="{1C310487-349A-4131-A954-3A1A921BD13B}" type="sibTrans" cxnId="{6FE09988-13F0-49E0-8C30-DE50E1B01B25}">
      <dgm:prSet/>
      <dgm:spPr/>
      <dgm:t>
        <a:bodyPr/>
        <a:lstStyle/>
        <a:p>
          <a:endParaRPr lang="es-MX" sz="2000"/>
        </a:p>
      </dgm:t>
    </dgm:pt>
    <dgm:pt modelId="{7B43737C-0FF7-4781-B5BF-DD201194C1A7}">
      <dgm:prSet phldrT="[Texto]" custT="1"/>
      <dgm:spPr/>
      <dgm:t>
        <a:bodyPr/>
        <a:lstStyle/>
        <a:p>
          <a:r>
            <a:rPr lang="es-MX" sz="2000" dirty="0" smtClean="0"/>
            <a:t>A machine </a:t>
          </a:r>
          <a:r>
            <a:rPr lang="es-MX" sz="2000" dirty="0" err="1" smtClean="0"/>
            <a:t>didn’t</a:t>
          </a:r>
          <a:r>
            <a:rPr lang="es-MX" sz="2000" dirty="0" smtClean="0"/>
            <a:t> </a:t>
          </a:r>
          <a:r>
            <a:rPr lang="es-MX" sz="2000" dirty="0" err="1" smtClean="0"/>
            <a:t>work</a:t>
          </a:r>
          <a:r>
            <a:rPr lang="es-MX" sz="2000" dirty="0" smtClean="0"/>
            <a:t> </a:t>
          </a:r>
          <a:r>
            <a:rPr lang="es-MX" sz="2000" b="1" dirty="0" smtClean="0"/>
            <a:t>so</a:t>
          </a:r>
          <a:r>
            <a:rPr lang="es-MX" sz="2000" dirty="0" smtClean="0"/>
            <a:t>, </a:t>
          </a:r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engineers</a:t>
          </a:r>
          <a:r>
            <a:rPr lang="es-MX" sz="2000" dirty="0" smtClean="0"/>
            <a:t> </a:t>
          </a:r>
          <a:r>
            <a:rPr lang="es-MX" sz="2000" dirty="0" err="1" smtClean="0"/>
            <a:t>evaluated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problem</a:t>
          </a:r>
          <a:r>
            <a:rPr lang="es-MX" sz="2000" dirty="0" smtClean="0"/>
            <a:t>.</a:t>
          </a:r>
          <a:endParaRPr lang="es-MX" sz="2000" dirty="0"/>
        </a:p>
      </dgm:t>
    </dgm:pt>
    <dgm:pt modelId="{F5ACC6ED-4376-4530-BDC5-93CE377430B7}" type="parTrans" cxnId="{C74E0B6B-DA45-45A4-BE4B-392F286FDD0A}">
      <dgm:prSet/>
      <dgm:spPr/>
      <dgm:t>
        <a:bodyPr/>
        <a:lstStyle/>
        <a:p>
          <a:endParaRPr lang="es-MX" sz="2000"/>
        </a:p>
      </dgm:t>
    </dgm:pt>
    <dgm:pt modelId="{BDF4B144-18E6-4DDF-9598-5EBC4DFCE7F5}" type="sibTrans" cxnId="{C74E0B6B-DA45-45A4-BE4B-392F286FDD0A}">
      <dgm:prSet/>
      <dgm:spPr/>
      <dgm:t>
        <a:bodyPr/>
        <a:lstStyle/>
        <a:p>
          <a:endParaRPr lang="es-MX" sz="2000"/>
        </a:p>
      </dgm:t>
    </dgm:pt>
    <dgm:pt modelId="{E234E4B7-F452-4298-9C1C-4ED680999ABD}">
      <dgm:prSet phldrT="[Texto]" custT="1"/>
      <dgm:spPr/>
      <dgm:t>
        <a:bodyPr/>
        <a:lstStyle/>
        <a:p>
          <a:r>
            <a:rPr lang="es-MX" sz="2000" dirty="0" smtClean="0"/>
            <a:t>A machine </a:t>
          </a:r>
          <a:r>
            <a:rPr lang="es-MX" sz="2000" dirty="0" err="1" smtClean="0"/>
            <a:t>didn’t</a:t>
          </a:r>
          <a:r>
            <a:rPr lang="es-MX" sz="2000" dirty="0" smtClean="0"/>
            <a:t> </a:t>
          </a:r>
          <a:r>
            <a:rPr lang="es-MX" sz="2000" dirty="0" err="1" smtClean="0"/>
            <a:t>work</a:t>
          </a:r>
          <a:r>
            <a:rPr lang="es-MX" sz="2000" dirty="0" smtClean="0"/>
            <a:t>.</a:t>
          </a:r>
          <a:endParaRPr lang="es-MX" sz="2000" dirty="0"/>
        </a:p>
      </dgm:t>
    </dgm:pt>
    <dgm:pt modelId="{2B4EA9A8-577C-400D-A36C-04810D8903C0}" type="parTrans" cxnId="{6DCCB1AF-E75D-411C-87E6-D521CB394653}">
      <dgm:prSet/>
      <dgm:spPr/>
      <dgm:t>
        <a:bodyPr/>
        <a:lstStyle/>
        <a:p>
          <a:endParaRPr lang="es-MX" sz="2000"/>
        </a:p>
      </dgm:t>
    </dgm:pt>
    <dgm:pt modelId="{1CD40D55-F5D1-4D32-9133-D84D05BE87F9}" type="sibTrans" cxnId="{6DCCB1AF-E75D-411C-87E6-D521CB394653}">
      <dgm:prSet/>
      <dgm:spPr/>
      <dgm:t>
        <a:bodyPr/>
        <a:lstStyle/>
        <a:p>
          <a:endParaRPr lang="es-MX" sz="2000"/>
        </a:p>
      </dgm:t>
    </dgm:pt>
    <dgm:pt modelId="{5FEF66FF-E8A6-4F69-A58A-0EDD17ACF57D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engineers</a:t>
          </a:r>
          <a:r>
            <a:rPr lang="es-MX" sz="2000" dirty="0" smtClean="0"/>
            <a:t> </a:t>
          </a:r>
          <a:r>
            <a:rPr lang="es-MX" sz="2000" dirty="0" err="1" smtClean="0"/>
            <a:t>evaluated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problem</a:t>
          </a:r>
          <a:r>
            <a:rPr lang="es-MX" sz="2000" dirty="0" smtClean="0"/>
            <a:t>.</a:t>
          </a:r>
          <a:endParaRPr lang="es-MX" sz="2000" dirty="0"/>
        </a:p>
      </dgm:t>
    </dgm:pt>
    <dgm:pt modelId="{4DA6D04A-D5D2-41DF-A3F0-A885E641AB76}" type="parTrans" cxnId="{44F5EC1E-9D53-4276-B63D-C477482CCCA7}">
      <dgm:prSet/>
      <dgm:spPr/>
      <dgm:t>
        <a:bodyPr/>
        <a:lstStyle/>
        <a:p>
          <a:endParaRPr lang="es-MX" sz="2000"/>
        </a:p>
      </dgm:t>
    </dgm:pt>
    <dgm:pt modelId="{1809DB49-0B1E-43FF-B614-AE0088134C34}" type="sibTrans" cxnId="{44F5EC1E-9D53-4276-B63D-C477482CCCA7}">
      <dgm:prSet/>
      <dgm:spPr/>
      <dgm:t>
        <a:bodyPr/>
        <a:lstStyle/>
        <a:p>
          <a:endParaRPr lang="es-MX" sz="2000"/>
        </a:p>
      </dgm:t>
    </dgm:pt>
    <dgm:pt modelId="{C36AA7BA-11FD-427A-9515-94C9A8F14894}">
      <dgm:prSet phldrT="[Texto]" custT="1"/>
      <dgm:spPr/>
      <dgm:t>
        <a:bodyPr/>
        <a:lstStyle/>
        <a:p>
          <a:r>
            <a:rPr lang="es-MX" sz="2000" dirty="0" err="1" smtClean="0"/>
            <a:t>There</a:t>
          </a:r>
          <a:r>
            <a:rPr lang="es-MX" sz="2000" dirty="0" smtClean="0"/>
            <a:t> </a:t>
          </a:r>
          <a:r>
            <a:rPr lang="es-MX" sz="2000" dirty="0" err="1" smtClean="0"/>
            <a:t>was</a:t>
          </a:r>
          <a:r>
            <a:rPr lang="es-MX" sz="2000" dirty="0" smtClean="0"/>
            <a:t> </a:t>
          </a:r>
          <a:r>
            <a:rPr lang="es-MX" sz="2000" dirty="0" err="1" smtClean="0"/>
            <a:t>an</a:t>
          </a:r>
          <a:r>
            <a:rPr lang="es-MX" sz="2000" dirty="0" smtClean="0"/>
            <a:t> </a:t>
          </a:r>
          <a:r>
            <a:rPr lang="es-MX" sz="2000" dirty="0" err="1" smtClean="0"/>
            <a:t>interesting</a:t>
          </a:r>
          <a:r>
            <a:rPr lang="es-MX" sz="2000" dirty="0" smtClean="0"/>
            <a:t> </a:t>
          </a:r>
          <a:r>
            <a:rPr lang="es-MX" sz="2000" dirty="0" err="1" smtClean="0"/>
            <a:t>engineering</a:t>
          </a:r>
          <a:r>
            <a:rPr lang="es-MX" sz="2000" dirty="0" smtClean="0"/>
            <a:t> </a:t>
          </a:r>
          <a:r>
            <a:rPr lang="es-MX" sz="2000" dirty="0" err="1" smtClean="0"/>
            <a:t>conference</a:t>
          </a:r>
          <a:r>
            <a:rPr lang="es-MX" sz="2000" dirty="0" smtClean="0"/>
            <a:t> </a:t>
          </a:r>
          <a:r>
            <a:rPr lang="es-MX" sz="2000" b="1" dirty="0" smtClean="0"/>
            <a:t>so</a:t>
          </a:r>
          <a:r>
            <a:rPr lang="es-MX" sz="2000" dirty="0" smtClean="0"/>
            <a:t>, I </a:t>
          </a:r>
          <a:r>
            <a:rPr lang="es-MX" sz="2000" dirty="0" err="1" smtClean="0"/>
            <a:t>registered</a:t>
          </a:r>
          <a:r>
            <a:rPr lang="es-MX" sz="2000" dirty="0" smtClean="0"/>
            <a:t> </a:t>
          </a:r>
          <a:r>
            <a:rPr lang="es-MX" sz="2000" dirty="0" err="1" smtClean="0"/>
            <a:t>immediately</a:t>
          </a:r>
          <a:r>
            <a:rPr lang="es-MX" sz="2000" dirty="0" smtClean="0"/>
            <a:t>.</a:t>
          </a:r>
          <a:endParaRPr lang="es-MX" sz="2000" dirty="0"/>
        </a:p>
      </dgm:t>
    </dgm:pt>
    <dgm:pt modelId="{832E5AB7-6029-40B2-AEC7-681FB2266003}" type="parTrans" cxnId="{FDEF8C7D-9531-4F75-B353-CD3DA5AE0922}">
      <dgm:prSet/>
      <dgm:spPr/>
      <dgm:t>
        <a:bodyPr/>
        <a:lstStyle/>
        <a:p>
          <a:endParaRPr lang="es-MX" sz="2000"/>
        </a:p>
      </dgm:t>
    </dgm:pt>
    <dgm:pt modelId="{6C6649C4-07B3-42E7-8E6E-99A75093AFCB}" type="sibTrans" cxnId="{FDEF8C7D-9531-4F75-B353-CD3DA5AE0922}">
      <dgm:prSet/>
      <dgm:spPr/>
      <dgm:t>
        <a:bodyPr/>
        <a:lstStyle/>
        <a:p>
          <a:endParaRPr lang="es-MX" sz="2000"/>
        </a:p>
      </dgm:t>
    </dgm:pt>
    <dgm:pt modelId="{A3149749-DC6A-4027-816F-CF90E0944E86}">
      <dgm:prSet phldrT="[Texto]" custT="1"/>
      <dgm:spPr/>
      <dgm:t>
        <a:bodyPr/>
        <a:lstStyle/>
        <a:p>
          <a:r>
            <a:rPr lang="es-MX" sz="2000" dirty="0" err="1" smtClean="0"/>
            <a:t>There</a:t>
          </a:r>
          <a:r>
            <a:rPr lang="es-MX" sz="2000" dirty="0" smtClean="0"/>
            <a:t> </a:t>
          </a:r>
          <a:r>
            <a:rPr lang="es-MX" sz="2000" dirty="0" err="1" smtClean="0"/>
            <a:t>was</a:t>
          </a:r>
          <a:r>
            <a:rPr lang="es-MX" sz="2000" dirty="0" smtClean="0"/>
            <a:t> </a:t>
          </a:r>
          <a:r>
            <a:rPr lang="es-MX" sz="2000" dirty="0" err="1" smtClean="0"/>
            <a:t>an</a:t>
          </a:r>
          <a:r>
            <a:rPr lang="es-MX" sz="2000" dirty="0" smtClean="0"/>
            <a:t> </a:t>
          </a:r>
          <a:r>
            <a:rPr lang="es-MX" sz="2000" dirty="0" err="1" smtClean="0"/>
            <a:t>interesting</a:t>
          </a:r>
          <a:r>
            <a:rPr lang="es-MX" sz="2000" dirty="0" smtClean="0"/>
            <a:t> </a:t>
          </a:r>
          <a:r>
            <a:rPr lang="es-MX" sz="2000" dirty="0" err="1" smtClean="0"/>
            <a:t>engineering</a:t>
          </a:r>
          <a:r>
            <a:rPr lang="es-MX" sz="2000" dirty="0" smtClean="0"/>
            <a:t> </a:t>
          </a:r>
          <a:r>
            <a:rPr lang="es-MX" sz="2000" dirty="0" err="1" smtClean="0"/>
            <a:t>conference</a:t>
          </a:r>
          <a:r>
            <a:rPr lang="es-MX" sz="2000" dirty="0" smtClean="0"/>
            <a:t>.</a:t>
          </a:r>
          <a:endParaRPr lang="es-MX" sz="2000" dirty="0"/>
        </a:p>
      </dgm:t>
    </dgm:pt>
    <dgm:pt modelId="{7FC945A1-8C4C-4A5F-8188-45F0F6B305FE}" type="parTrans" cxnId="{F9B9859A-6C36-494F-9DB0-E050509D7030}">
      <dgm:prSet/>
      <dgm:spPr/>
      <dgm:t>
        <a:bodyPr/>
        <a:lstStyle/>
        <a:p>
          <a:endParaRPr lang="es-MX" sz="2000"/>
        </a:p>
      </dgm:t>
    </dgm:pt>
    <dgm:pt modelId="{D49959A5-D262-4F02-BF6F-EDE93EF11CB1}" type="sibTrans" cxnId="{F9B9859A-6C36-494F-9DB0-E050509D7030}">
      <dgm:prSet/>
      <dgm:spPr/>
      <dgm:t>
        <a:bodyPr/>
        <a:lstStyle/>
        <a:p>
          <a:endParaRPr lang="es-MX" sz="2000"/>
        </a:p>
      </dgm:t>
    </dgm:pt>
    <dgm:pt modelId="{062E1855-D600-4AF9-BD70-5DD72854AA25}">
      <dgm:prSet phldrT="[Texto]" custT="1"/>
      <dgm:spPr/>
      <dgm:t>
        <a:bodyPr/>
        <a:lstStyle/>
        <a:p>
          <a:r>
            <a:rPr lang="es-MX" sz="2000" dirty="0" smtClean="0"/>
            <a:t>I </a:t>
          </a:r>
          <a:r>
            <a:rPr lang="es-MX" sz="2000" dirty="0" err="1" smtClean="0"/>
            <a:t>registered</a:t>
          </a:r>
          <a:r>
            <a:rPr lang="es-MX" sz="2000" dirty="0" smtClean="0"/>
            <a:t> </a:t>
          </a:r>
          <a:r>
            <a:rPr lang="es-MX" sz="2000" dirty="0" err="1" smtClean="0"/>
            <a:t>immediately</a:t>
          </a:r>
          <a:r>
            <a:rPr lang="es-MX" sz="2000" dirty="0" smtClean="0"/>
            <a:t>.</a:t>
          </a:r>
          <a:endParaRPr lang="es-MX" sz="2000" dirty="0"/>
        </a:p>
      </dgm:t>
    </dgm:pt>
    <dgm:pt modelId="{3A8EEFA1-D08C-46B0-AE60-FBE7DA6BCBB5}" type="parTrans" cxnId="{2E6088E2-83AF-40FA-93CA-B7768E892145}">
      <dgm:prSet/>
      <dgm:spPr/>
      <dgm:t>
        <a:bodyPr/>
        <a:lstStyle/>
        <a:p>
          <a:endParaRPr lang="es-MX" sz="2000"/>
        </a:p>
      </dgm:t>
    </dgm:pt>
    <dgm:pt modelId="{DC2FB382-1581-4EB4-9F95-769F0A627373}" type="sibTrans" cxnId="{2E6088E2-83AF-40FA-93CA-B7768E892145}">
      <dgm:prSet/>
      <dgm:spPr/>
      <dgm:t>
        <a:bodyPr/>
        <a:lstStyle/>
        <a:p>
          <a:endParaRPr lang="es-MX" sz="2000"/>
        </a:p>
      </dgm:t>
    </dgm:pt>
    <dgm:pt modelId="{0CF174C3-4031-42A6-9149-8CB9D2364EE4}" type="pres">
      <dgm:prSet presAssocID="{7B26CB28-AA8C-43FB-9F2C-183C73CE36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6FEB0BF-1A9A-4D25-B5E6-B2F6152B956A}" type="pres">
      <dgm:prSet presAssocID="{C36AA7BA-11FD-427A-9515-94C9A8F14894}" presName="boxAndChildren" presStyleCnt="0"/>
      <dgm:spPr/>
      <dgm:t>
        <a:bodyPr/>
        <a:lstStyle/>
        <a:p>
          <a:endParaRPr lang="es-MX"/>
        </a:p>
      </dgm:t>
    </dgm:pt>
    <dgm:pt modelId="{0FB2F63E-1A4D-4017-B7DA-2AF174CC5931}" type="pres">
      <dgm:prSet presAssocID="{C36AA7BA-11FD-427A-9515-94C9A8F14894}" presName="parentTextBox" presStyleLbl="node1" presStyleIdx="0" presStyleCnt="3"/>
      <dgm:spPr/>
      <dgm:t>
        <a:bodyPr/>
        <a:lstStyle/>
        <a:p>
          <a:endParaRPr lang="es-MX"/>
        </a:p>
      </dgm:t>
    </dgm:pt>
    <dgm:pt modelId="{09FD038A-ADC3-4FE9-9250-3A49ED985A6C}" type="pres">
      <dgm:prSet presAssocID="{C36AA7BA-11FD-427A-9515-94C9A8F14894}" presName="entireBox" presStyleLbl="node1" presStyleIdx="0" presStyleCnt="3"/>
      <dgm:spPr/>
      <dgm:t>
        <a:bodyPr/>
        <a:lstStyle/>
        <a:p>
          <a:endParaRPr lang="es-MX"/>
        </a:p>
      </dgm:t>
    </dgm:pt>
    <dgm:pt modelId="{F7F829C7-DFD6-4552-B384-39FD19662262}" type="pres">
      <dgm:prSet presAssocID="{C36AA7BA-11FD-427A-9515-94C9A8F14894}" presName="descendantBox" presStyleCnt="0"/>
      <dgm:spPr/>
      <dgm:t>
        <a:bodyPr/>
        <a:lstStyle/>
        <a:p>
          <a:endParaRPr lang="es-MX"/>
        </a:p>
      </dgm:t>
    </dgm:pt>
    <dgm:pt modelId="{B5E65A66-AB31-4704-9C01-F9587BF77173}" type="pres">
      <dgm:prSet presAssocID="{A3149749-DC6A-4027-816F-CF90E0944E86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610FCD-D551-46F3-B5A3-669AAA4A8FA7}" type="pres">
      <dgm:prSet presAssocID="{062E1855-D600-4AF9-BD70-5DD72854AA25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70E938-8DB8-48DC-BBEB-A2AFC6A09233}" type="pres">
      <dgm:prSet presAssocID="{BDF4B144-18E6-4DDF-9598-5EBC4DFCE7F5}" presName="sp" presStyleCnt="0"/>
      <dgm:spPr/>
      <dgm:t>
        <a:bodyPr/>
        <a:lstStyle/>
        <a:p>
          <a:endParaRPr lang="es-MX"/>
        </a:p>
      </dgm:t>
    </dgm:pt>
    <dgm:pt modelId="{4D90E476-1223-4B1A-842C-12ABB9491F88}" type="pres">
      <dgm:prSet presAssocID="{7B43737C-0FF7-4781-B5BF-DD201194C1A7}" presName="arrowAndChildren" presStyleCnt="0"/>
      <dgm:spPr/>
      <dgm:t>
        <a:bodyPr/>
        <a:lstStyle/>
        <a:p>
          <a:endParaRPr lang="es-MX"/>
        </a:p>
      </dgm:t>
    </dgm:pt>
    <dgm:pt modelId="{3B32A6EC-97D7-485F-BDDC-C7380882BE8E}" type="pres">
      <dgm:prSet presAssocID="{7B43737C-0FF7-4781-B5BF-DD201194C1A7}" presName="parentTextArrow" presStyleLbl="node1" presStyleIdx="0" presStyleCnt="3"/>
      <dgm:spPr/>
      <dgm:t>
        <a:bodyPr/>
        <a:lstStyle/>
        <a:p>
          <a:endParaRPr lang="es-MX"/>
        </a:p>
      </dgm:t>
    </dgm:pt>
    <dgm:pt modelId="{6979BE0B-8A03-46B4-B9EF-028D1A682E24}" type="pres">
      <dgm:prSet presAssocID="{7B43737C-0FF7-4781-B5BF-DD201194C1A7}" presName="arrow" presStyleLbl="node1" presStyleIdx="1" presStyleCnt="3"/>
      <dgm:spPr/>
      <dgm:t>
        <a:bodyPr/>
        <a:lstStyle/>
        <a:p>
          <a:endParaRPr lang="es-MX"/>
        </a:p>
      </dgm:t>
    </dgm:pt>
    <dgm:pt modelId="{7F578159-3B6D-4503-95CA-E4F284BFFD12}" type="pres">
      <dgm:prSet presAssocID="{7B43737C-0FF7-4781-B5BF-DD201194C1A7}" presName="descendantArrow" presStyleCnt="0"/>
      <dgm:spPr/>
      <dgm:t>
        <a:bodyPr/>
        <a:lstStyle/>
        <a:p>
          <a:endParaRPr lang="es-MX"/>
        </a:p>
      </dgm:t>
    </dgm:pt>
    <dgm:pt modelId="{172802EA-F211-4AC6-A50E-052B6B0EE9D2}" type="pres">
      <dgm:prSet presAssocID="{E234E4B7-F452-4298-9C1C-4ED680999ABD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8A61E2-2D8C-4E04-88FF-412ECC5F9BE8}" type="pres">
      <dgm:prSet presAssocID="{5FEF66FF-E8A6-4F69-A58A-0EDD17ACF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265D6B8-EAFF-4583-B628-0279E74584C8}" type="pres">
      <dgm:prSet presAssocID="{63FF8883-7497-48A5-BFA3-05703C0ECFCC}" presName="sp" presStyleCnt="0"/>
      <dgm:spPr/>
      <dgm:t>
        <a:bodyPr/>
        <a:lstStyle/>
        <a:p>
          <a:endParaRPr lang="es-MX"/>
        </a:p>
      </dgm:t>
    </dgm:pt>
    <dgm:pt modelId="{8E706E22-E9E7-4EF1-BA42-1F9B53DE992C}" type="pres">
      <dgm:prSet presAssocID="{2457F82D-6168-440B-A386-5792C943AC11}" presName="arrowAndChildren" presStyleCnt="0"/>
      <dgm:spPr/>
      <dgm:t>
        <a:bodyPr/>
        <a:lstStyle/>
        <a:p>
          <a:endParaRPr lang="es-MX"/>
        </a:p>
      </dgm:t>
    </dgm:pt>
    <dgm:pt modelId="{EEABCEE1-073A-488E-A4A0-9E2776C61223}" type="pres">
      <dgm:prSet presAssocID="{2457F82D-6168-440B-A386-5792C943AC11}" presName="parentTextArrow" presStyleLbl="node1" presStyleIdx="1" presStyleCnt="3"/>
      <dgm:spPr/>
      <dgm:t>
        <a:bodyPr/>
        <a:lstStyle/>
        <a:p>
          <a:endParaRPr lang="es-MX"/>
        </a:p>
      </dgm:t>
    </dgm:pt>
    <dgm:pt modelId="{767789FE-3A77-47D6-B430-E15CAAFBE24D}" type="pres">
      <dgm:prSet presAssocID="{2457F82D-6168-440B-A386-5792C943AC11}" presName="arrow" presStyleLbl="node1" presStyleIdx="2" presStyleCnt="3"/>
      <dgm:spPr/>
      <dgm:t>
        <a:bodyPr/>
        <a:lstStyle/>
        <a:p>
          <a:endParaRPr lang="es-MX"/>
        </a:p>
      </dgm:t>
    </dgm:pt>
    <dgm:pt modelId="{9604DA57-D4C8-4715-BE25-14F3E03484B3}" type="pres">
      <dgm:prSet presAssocID="{2457F82D-6168-440B-A386-5792C943AC11}" presName="descendantArrow" presStyleCnt="0"/>
      <dgm:spPr/>
      <dgm:t>
        <a:bodyPr/>
        <a:lstStyle/>
        <a:p>
          <a:endParaRPr lang="es-MX"/>
        </a:p>
      </dgm:t>
    </dgm:pt>
    <dgm:pt modelId="{D2AF1F0D-6B94-427D-8DAC-43B42FEE4376}" type="pres">
      <dgm:prSet presAssocID="{05ED7140-07C7-4B56-B2AF-50B7B9392643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577DC4-0684-429D-9557-CD77529B9F53}" type="pres">
      <dgm:prSet presAssocID="{2062A07D-0CF8-4D49-9AAA-9740BB5FD1D0}" presName="childTextArrow" presStyleLbl="fgAccFollowNode1" presStyleIdx="5" presStyleCnt="6" custLinFactNeighborX="1499" custLinFactNeighborY="3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8C1AC36-D54E-4D37-B4DB-6ADEF9414297}" type="presOf" srcId="{05ED7140-07C7-4B56-B2AF-50B7B9392643}" destId="{D2AF1F0D-6B94-427D-8DAC-43B42FEE4376}" srcOrd="0" destOrd="0" presId="urn:microsoft.com/office/officeart/2005/8/layout/process4"/>
    <dgm:cxn modelId="{1ED9641F-05C4-44F5-831B-EE0BF164BF69}" type="presOf" srcId="{C36AA7BA-11FD-427A-9515-94C9A8F14894}" destId="{0FB2F63E-1A4D-4017-B7DA-2AF174CC5931}" srcOrd="0" destOrd="0" presId="urn:microsoft.com/office/officeart/2005/8/layout/process4"/>
    <dgm:cxn modelId="{BA1154E5-367C-4A7F-B695-A81E5DEA5C6D}" type="presOf" srcId="{5FEF66FF-E8A6-4F69-A58A-0EDD17ACF57D}" destId="{AC8A61E2-2D8C-4E04-88FF-412ECC5F9BE8}" srcOrd="0" destOrd="0" presId="urn:microsoft.com/office/officeart/2005/8/layout/process4"/>
    <dgm:cxn modelId="{36291E9B-F67E-4717-97B3-043CDFA106E1}" type="presOf" srcId="{C36AA7BA-11FD-427A-9515-94C9A8F14894}" destId="{09FD038A-ADC3-4FE9-9250-3A49ED985A6C}" srcOrd="1" destOrd="0" presId="urn:microsoft.com/office/officeart/2005/8/layout/process4"/>
    <dgm:cxn modelId="{C74E0B6B-DA45-45A4-BE4B-392F286FDD0A}" srcId="{7B26CB28-AA8C-43FB-9F2C-183C73CE36F2}" destId="{7B43737C-0FF7-4781-B5BF-DD201194C1A7}" srcOrd="1" destOrd="0" parTransId="{F5ACC6ED-4376-4530-BDC5-93CE377430B7}" sibTransId="{BDF4B144-18E6-4DDF-9598-5EBC4DFCE7F5}"/>
    <dgm:cxn modelId="{6D7E9D80-3BA2-4482-A927-BFDDE569C088}" srcId="{7B26CB28-AA8C-43FB-9F2C-183C73CE36F2}" destId="{2457F82D-6168-440B-A386-5792C943AC11}" srcOrd="0" destOrd="0" parTransId="{3D0B4DEF-7293-4075-B323-67B977E56397}" sibTransId="{63FF8883-7497-48A5-BFA3-05703C0ECFCC}"/>
    <dgm:cxn modelId="{2121EFBE-CCB2-4428-9EE3-99E30B528773}" type="presOf" srcId="{2457F82D-6168-440B-A386-5792C943AC11}" destId="{767789FE-3A77-47D6-B430-E15CAAFBE24D}" srcOrd="1" destOrd="0" presId="urn:microsoft.com/office/officeart/2005/8/layout/process4"/>
    <dgm:cxn modelId="{6FE09988-13F0-49E0-8C30-DE50E1B01B25}" srcId="{2457F82D-6168-440B-A386-5792C943AC11}" destId="{2062A07D-0CF8-4D49-9AAA-9740BB5FD1D0}" srcOrd="1" destOrd="0" parTransId="{6BED1A33-ED5F-40A0-93DF-BAA8DBF2402F}" sibTransId="{1C310487-349A-4131-A954-3A1A921BD13B}"/>
    <dgm:cxn modelId="{642E7993-7ED5-4F30-A13D-841B958F6073}" type="presOf" srcId="{A3149749-DC6A-4027-816F-CF90E0944E86}" destId="{B5E65A66-AB31-4704-9C01-F9587BF77173}" srcOrd="0" destOrd="0" presId="urn:microsoft.com/office/officeart/2005/8/layout/process4"/>
    <dgm:cxn modelId="{5C6054C7-DC76-4275-BF86-A774018ACF56}" type="presOf" srcId="{2062A07D-0CF8-4D49-9AAA-9740BB5FD1D0}" destId="{BB577DC4-0684-429D-9557-CD77529B9F53}" srcOrd="0" destOrd="0" presId="urn:microsoft.com/office/officeart/2005/8/layout/process4"/>
    <dgm:cxn modelId="{44F5EC1E-9D53-4276-B63D-C477482CCCA7}" srcId="{7B43737C-0FF7-4781-B5BF-DD201194C1A7}" destId="{5FEF66FF-E8A6-4F69-A58A-0EDD17ACF57D}" srcOrd="1" destOrd="0" parTransId="{4DA6D04A-D5D2-41DF-A3F0-A885E641AB76}" sibTransId="{1809DB49-0B1E-43FF-B614-AE0088134C34}"/>
    <dgm:cxn modelId="{35D27BB9-3A86-46A4-A9FC-47ADF0DEC409}" type="presOf" srcId="{7B43737C-0FF7-4781-B5BF-DD201194C1A7}" destId="{6979BE0B-8A03-46B4-B9EF-028D1A682E24}" srcOrd="1" destOrd="0" presId="urn:microsoft.com/office/officeart/2005/8/layout/process4"/>
    <dgm:cxn modelId="{6DCCB1AF-E75D-411C-87E6-D521CB394653}" srcId="{7B43737C-0FF7-4781-B5BF-DD201194C1A7}" destId="{E234E4B7-F452-4298-9C1C-4ED680999ABD}" srcOrd="0" destOrd="0" parTransId="{2B4EA9A8-577C-400D-A36C-04810D8903C0}" sibTransId="{1CD40D55-F5D1-4D32-9133-D84D05BE87F9}"/>
    <dgm:cxn modelId="{F9B9859A-6C36-494F-9DB0-E050509D7030}" srcId="{C36AA7BA-11FD-427A-9515-94C9A8F14894}" destId="{A3149749-DC6A-4027-816F-CF90E0944E86}" srcOrd="0" destOrd="0" parTransId="{7FC945A1-8C4C-4A5F-8188-45F0F6B305FE}" sibTransId="{D49959A5-D262-4F02-BF6F-EDE93EF11CB1}"/>
    <dgm:cxn modelId="{412303FC-D731-4306-ADEE-9317914C5FBD}" type="presOf" srcId="{E234E4B7-F452-4298-9C1C-4ED680999ABD}" destId="{172802EA-F211-4AC6-A50E-052B6B0EE9D2}" srcOrd="0" destOrd="0" presId="urn:microsoft.com/office/officeart/2005/8/layout/process4"/>
    <dgm:cxn modelId="{7CC4CDD5-9109-43BE-AF4F-F3539F63ED1B}" srcId="{2457F82D-6168-440B-A386-5792C943AC11}" destId="{05ED7140-07C7-4B56-B2AF-50B7B9392643}" srcOrd="0" destOrd="0" parTransId="{A617CCAA-C1E6-487D-A2D9-6565C5D718FD}" sibTransId="{DD97C37F-C0A7-4FA4-B3DD-41DAE8BBCCFD}"/>
    <dgm:cxn modelId="{77AE648D-F9C1-49D2-B6BC-AB752B4A545A}" type="presOf" srcId="{7B26CB28-AA8C-43FB-9F2C-183C73CE36F2}" destId="{0CF174C3-4031-42A6-9149-8CB9D2364EE4}" srcOrd="0" destOrd="0" presId="urn:microsoft.com/office/officeart/2005/8/layout/process4"/>
    <dgm:cxn modelId="{247B0BCC-817F-408E-95CD-DD5E8F571FAC}" type="presOf" srcId="{7B43737C-0FF7-4781-B5BF-DD201194C1A7}" destId="{3B32A6EC-97D7-485F-BDDC-C7380882BE8E}" srcOrd="0" destOrd="0" presId="urn:microsoft.com/office/officeart/2005/8/layout/process4"/>
    <dgm:cxn modelId="{41DA9E80-AD9A-45E3-A71A-0D22A4C1BEA4}" type="presOf" srcId="{062E1855-D600-4AF9-BD70-5DD72854AA25}" destId="{56610FCD-D551-46F3-B5A3-669AAA4A8FA7}" srcOrd="0" destOrd="0" presId="urn:microsoft.com/office/officeart/2005/8/layout/process4"/>
    <dgm:cxn modelId="{2E6088E2-83AF-40FA-93CA-B7768E892145}" srcId="{C36AA7BA-11FD-427A-9515-94C9A8F14894}" destId="{062E1855-D600-4AF9-BD70-5DD72854AA25}" srcOrd="1" destOrd="0" parTransId="{3A8EEFA1-D08C-46B0-AE60-FBE7DA6BCBB5}" sibTransId="{DC2FB382-1581-4EB4-9F95-769F0A627373}"/>
    <dgm:cxn modelId="{B7B8FBDD-2E88-4E00-8011-4D6625AD67B5}" type="presOf" srcId="{2457F82D-6168-440B-A386-5792C943AC11}" destId="{EEABCEE1-073A-488E-A4A0-9E2776C61223}" srcOrd="0" destOrd="0" presId="urn:microsoft.com/office/officeart/2005/8/layout/process4"/>
    <dgm:cxn modelId="{FDEF8C7D-9531-4F75-B353-CD3DA5AE0922}" srcId="{7B26CB28-AA8C-43FB-9F2C-183C73CE36F2}" destId="{C36AA7BA-11FD-427A-9515-94C9A8F14894}" srcOrd="2" destOrd="0" parTransId="{832E5AB7-6029-40B2-AEC7-681FB2266003}" sibTransId="{6C6649C4-07B3-42E7-8E6E-99A75093AFCB}"/>
    <dgm:cxn modelId="{10032060-2DC7-45C3-AE03-ADED68D73639}" type="presParOf" srcId="{0CF174C3-4031-42A6-9149-8CB9D2364EE4}" destId="{46FEB0BF-1A9A-4D25-B5E6-B2F6152B956A}" srcOrd="0" destOrd="0" presId="urn:microsoft.com/office/officeart/2005/8/layout/process4"/>
    <dgm:cxn modelId="{94E92EC8-BA1B-44C8-853B-2BF539DF07F1}" type="presParOf" srcId="{46FEB0BF-1A9A-4D25-B5E6-B2F6152B956A}" destId="{0FB2F63E-1A4D-4017-B7DA-2AF174CC5931}" srcOrd="0" destOrd="0" presId="urn:microsoft.com/office/officeart/2005/8/layout/process4"/>
    <dgm:cxn modelId="{1EF18862-5163-4C0B-9B58-1E0A6A71BB28}" type="presParOf" srcId="{46FEB0BF-1A9A-4D25-B5E6-B2F6152B956A}" destId="{09FD038A-ADC3-4FE9-9250-3A49ED985A6C}" srcOrd="1" destOrd="0" presId="urn:microsoft.com/office/officeart/2005/8/layout/process4"/>
    <dgm:cxn modelId="{C711E1F3-3F57-4177-AF87-0A000A868F45}" type="presParOf" srcId="{46FEB0BF-1A9A-4D25-B5E6-B2F6152B956A}" destId="{F7F829C7-DFD6-4552-B384-39FD19662262}" srcOrd="2" destOrd="0" presId="urn:microsoft.com/office/officeart/2005/8/layout/process4"/>
    <dgm:cxn modelId="{469C63F9-5428-4858-8FDD-FA4E7954F409}" type="presParOf" srcId="{F7F829C7-DFD6-4552-B384-39FD19662262}" destId="{B5E65A66-AB31-4704-9C01-F9587BF77173}" srcOrd="0" destOrd="0" presId="urn:microsoft.com/office/officeart/2005/8/layout/process4"/>
    <dgm:cxn modelId="{11CD5AE2-3946-4C1E-960B-2344467E0422}" type="presParOf" srcId="{F7F829C7-DFD6-4552-B384-39FD19662262}" destId="{56610FCD-D551-46F3-B5A3-669AAA4A8FA7}" srcOrd="1" destOrd="0" presId="urn:microsoft.com/office/officeart/2005/8/layout/process4"/>
    <dgm:cxn modelId="{194AE0B0-F874-4A63-8C3D-7F3C0DA8A90B}" type="presParOf" srcId="{0CF174C3-4031-42A6-9149-8CB9D2364EE4}" destId="{1370E938-8DB8-48DC-BBEB-A2AFC6A09233}" srcOrd="1" destOrd="0" presId="urn:microsoft.com/office/officeart/2005/8/layout/process4"/>
    <dgm:cxn modelId="{C6B8028A-49CB-40DA-BDC5-4AF58D8F8B4D}" type="presParOf" srcId="{0CF174C3-4031-42A6-9149-8CB9D2364EE4}" destId="{4D90E476-1223-4B1A-842C-12ABB9491F88}" srcOrd="2" destOrd="0" presId="urn:microsoft.com/office/officeart/2005/8/layout/process4"/>
    <dgm:cxn modelId="{55B6A1F1-AC01-43FB-A59C-4E6793E47775}" type="presParOf" srcId="{4D90E476-1223-4B1A-842C-12ABB9491F88}" destId="{3B32A6EC-97D7-485F-BDDC-C7380882BE8E}" srcOrd="0" destOrd="0" presId="urn:microsoft.com/office/officeart/2005/8/layout/process4"/>
    <dgm:cxn modelId="{AB6A93D0-AECC-499C-A4DE-1D42B40EA31B}" type="presParOf" srcId="{4D90E476-1223-4B1A-842C-12ABB9491F88}" destId="{6979BE0B-8A03-46B4-B9EF-028D1A682E24}" srcOrd="1" destOrd="0" presId="urn:microsoft.com/office/officeart/2005/8/layout/process4"/>
    <dgm:cxn modelId="{C517613B-1201-4DCD-BC77-F397EE4A49FD}" type="presParOf" srcId="{4D90E476-1223-4B1A-842C-12ABB9491F88}" destId="{7F578159-3B6D-4503-95CA-E4F284BFFD12}" srcOrd="2" destOrd="0" presId="urn:microsoft.com/office/officeart/2005/8/layout/process4"/>
    <dgm:cxn modelId="{6E2EA44B-92A5-4D2E-B0C8-76014DFE8DF4}" type="presParOf" srcId="{7F578159-3B6D-4503-95CA-E4F284BFFD12}" destId="{172802EA-F211-4AC6-A50E-052B6B0EE9D2}" srcOrd="0" destOrd="0" presId="urn:microsoft.com/office/officeart/2005/8/layout/process4"/>
    <dgm:cxn modelId="{F1939523-CF24-4E5C-98EC-8036DB1F4DF2}" type="presParOf" srcId="{7F578159-3B6D-4503-95CA-E4F284BFFD12}" destId="{AC8A61E2-2D8C-4E04-88FF-412ECC5F9BE8}" srcOrd="1" destOrd="0" presId="urn:microsoft.com/office/officeart/2005/8/layout/process4"/>
    <dgm:cxn modelId="{9C398058-1DDF-41C3-92A7-D0AC6CBD6AF8}" type="presParOf" srcId="{0CF174C3-4031-42A6-9149-8CB9D2364EE4}" destId="{7265D6B8-EAFF-4583-B628-0279E74584C8}" srcOrd="3" destOrd="0" presId="urn:microsoft.com/office/officeart/2005/8/layout/process4"/>
    <dgm:cxn modelId="{0BAB3655-3BE7-4956-BF29-F209ADBE233F}" type="presParOf" srcId="{0CF174C3-4031-42A6-9149-8CB9D2364EE4}" destId="{8E706E22-E9E7-4EF1-BA42-1F9B53DE992C}" srcOrd="4" destOrd="0" presId="urn:microsoft.com/office/officeart/2005/8/layout/process4"/>
    <dgm:cxn modelId="{3A677525-5ECE-48C0-A6F1-3616B525701D}" type="presParOf" srcId="{8E706E22-E9E7-4EF1-BA42-1F9B53DE992C}" destId="{EEABCEE1-073A-488E-A4A0-9E2776C61223}" srcOrd="0" destOrd="0" presId="urn:microsoft.com/office/officeart/2005/8/layout/process4"/>
    <dgm:cxn modelId="{5E388464-3A50-4E27-BD5D-2D03740F305B}" type="presParOf" srcId="{8E706E22-E9E7-4EF1-BA42-1F9B53DE992C}" destId="{767789FE-3A77-47D6-B430-E15CAAFBE24D}" srcOrd="1" destOrd="0" presId="urn:microsoft.com/office/officeart/2005/8/layout/process4"/>
    <dgm:cxn modelId="{AAB51AEA-9AD1-42B0-8F30-78B5688EFA75}" type="presParOf" srcId="{8E706E22-E9E7-4EF1-BA42-1F9B53DE992C}" destId="{9604DA57-D4C8-4715-BE25-14F3E03484B3}" srcOrd="2" destOrd="0" presId="urn:microsoft.com/office/officeart/2005/8/layout/process4"/>
    <dgm:cxn modelId="{1D518788-3134-43C5-BF56-313A29BCAAD5}" type="presParOf" srcId="{9604DA57-D4C8-4715-BE25-14F3E03484B3}" destId="{D2AF1F0D-6B94-427D-8DAC-43B42FEE4376}" srcOrd="0" destOrd="0" presId="urn:microsoft.com/office/officeart/2005/8/layout/process4"/>
    <dgm:cxn modelId="{794458A3-FED4-4CCC-A39F-01E79F0C53F1}" type="presParOf" srcId="{9604DA57-D4C8-4715-BE25-14F3E03484B3}" destId="{BB577DC4-0684-429D-9557-CD77529B9F5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26CB28-AA8C-43FB-9F2C-183C73CE36F2}" type="doc">
      <dgm:prSet loTypeId="urn:microsoft.com/office/officeart/2005/8/layout/process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2457F82D-6168-440B-A386-5792C943AC11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machine </a:t>
          </a:r>
          <a:r>
            <a:rPr lang="es-MX" sz="2000" dirty="0" err="1" smtClean="0"/>
            <a:t>broke</a:t>
          </a:r>
          <a:r>
            <a:rPr lang="es-MX" sz="2000" dirty="0" smtClean="0"/>
            <a:t> </a:t>
          </a:r>
          <a:r>
            <a:rPr lang="es-MX" sz="2000" dirty="0" err="1" smtClean="0"/>
            <a:t>down</a:t>
          </a:r>
          <a:r>
            <a:rPr lang="es-MX" sz="2000" dirty="0" smtClean="0"/>
            <a:t> </a:t>
          </a:r>
          <a:r>
            <a:rPr lang="es-MX" sz="2000" b="1" dirty="0" err="1" smtClean="0"/>
            <a:t>because</a:t>
          </a:r>
          <a:r>
            <a:rPr lang="es-MX" sz="2000" dirty="0" smtClean="0"/>
            <a:t> </a:t>
          </a:r>
          <a:r>
            <a:rPr lang="es-MX" sz="2000" dirty="0" err="1" smtClean="0"/>
            <a:t>it</a:t>
          </a:r>
          <a:r>
            <a:rPr lang="es-MX" sz="2000" dirty="0" smtClean="0"/>
            <a:t> </a:t>
          </a:r>
          <a:r>
            <a:rPr lang="es-MX" sz="2000" dirty="0" err="1" smtClean="0"/>
            <a:t>didn’t</a:t>
          </a:r>
          <a:r>
            <a:rPr lang="es-MX" sz="2000" dirty="0" smtClean="0"/>
            <a:t> </a:t>
          </a:r>
          <a:r>
            <a:rPr lang="es-MX" sz="2000" dirty="0" err="1" smtClean="0"/>
            <a:t>receive</a:t>
          </a:r>
          <a:r>
            <a:rPr lang="es-MX" sz="2000" dirty="0" smtClean="0"/>
            <a:t> </a:t>
          </a:r>
          <a:r>
            <a:rPr lang="es-MX" sz="2000" dirty="0" err="1" smtClean="0"/>
            <a:t>maintainance</a:t>
          </a:r>
          <a:r>
            <a:rPr lang="es-MX" sz="2000" dirty="0" smtClean="0"/>
            <a:t>.</a:t>
          </a:r>
          <a:endParaRPr lang="es-MX" sz="2000" dirty="0"/>
        </a:p>
      </dgm:t>
    </dgm:pt>
    <dgm:pt modelId="{3D0B4DEF-7293-4075-B323-67B977E56397}" type="parTrans" cxnId="{6D7E9D80-3BA2-4482-A927-BFDDE569C088}">
      <dgm:prSet/>
      <dgm:spPr/>
      <dgm:t>
        <a:bodyPr/>
        <a:lstStyle/>
        <a:p>
          <a:endParaRPr lang="es-MX"/>
        </a:p>
      </dgm:t>
    </dgm:pt>
    <dgm:pt modelId="{63FF8883-7497-48A5-BFA3-05703C0ECFCC}" type="sibTrans" cxnId="{6D7E9D80-3BA2-4482-A927-BFDDE569C088}">
      <dgm:prSet/>
      <dgm:spPr/>
      <dgm:t>
        <a:bodyPr/>
        <a:lstStyle/>
        <a:p>
          <a:endParaRPr lang="es-MX"/>
        </a:p>
      </dgm:t>
    </dgm:pt>
    <dgm:pt modelId="{05ED7140-07C7-4B56-B2AF-50B7B9392643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baseline="0" dirty="0" smtClean="0"/>
            <a:t> machine </a:t>
          </a:r>
          <a:r>
            <a:rPr lang="es-MX" sz="2000" baseline="0" dirty="0" err="1" smtClean="0"/>
            <a:t>broke</a:t>
          </a:r>
          <a:r>
            <a:rPr lang="es-MX" sz="2000" baseline="0" dirty="0" smtClean="0"/>
            <a:t> </a:t>
          </a:r>
          <a:r>
            <a:rPr lang="es-MX" sz="2000" baseline="0" dirty="0" err="1" smtClean="0"/>
            <a:t>down</a:t>
          </a:r>
          <a:r>
            <a:rPr lang="es-MX" sz="2000" baseline="0" dirty="0" smtClean="0"/>
            <a:t>.</a:t>
          </a:r>
          <a:endParaRPr lang="es-MX" sz="2000" dirty="0"/>
        </a:p>
      </dgm:t>
    </dgm:pt>
    <dgm:pt modelId="{A617CCAA-C1E6-487D-A2D9-6565C5D718FD}" type="parTrans" cxnId="{7CC4CDD5-9109-43BE-AF4F-F3539F63ED1B}">
      <dgm:prSet/>
      <dgm:spPr/>
      <dgm:t>
        <a:bodyPr/>
        <a:lstStyle/>
        <a:p>
          <a:endParaRPr lang="es-MX"/>
        </a:p>
      </dgm:t>
    </dgm:pt>
    <dgm:pt modelId="{DD97C37F-C0A7-4FA4-B3DD-41DAE8BBCCFD}" type="sibTrans" cxnId="{7CC4CDD5-9109-43BE-AF4F-F3539F63ED1B}">
      <dgm:prSet/>
      <dgm:spPr/>
      <dgm:t>
        <a:bodyPr/>
        <a:lstStyle/>
        <a:p>
          <a:endParaRPr lang="es-MX"/>
        </a:p>
      </dgm:t>
    </dgm:pt>
    <dgm:pt modelId="{2062A07D-0CF8-4D49-9AAA-9740BB5FD1D0}">
      <dgm:prSet phldrT="[Texto]" custT="1"/>
      <dgm:spPr/>
      <dgm:t>
        <a:bodyPr/>
        <a:lstStyle/>
        <a:p>
          <a:r>
            <a:rPr lang="es-MX" sz="2000" dirty="0" err="1" smtClean="0"/>
            <a:t>It</a:t>
          </a:r>
          <a:r>
            <a:rPr lang="es-MX" sz="2000" dirty="0" smtClean="0"/>
            <a:t> </a:t>
          </a:r>
          <a:r>
            <a:rPr lang="es-MX" sz="2000" dirty="0" err="1" smtClean="0"/>
            <a:t>didn’t</a:t>
          </a:r>
          <a:r>
            <a:rPr lang="es-MX" sz="2000" dirty="0" smtClean="0"/>
            <a:t> </a:t>
          </a:r>
          <a:r>
            <a:rPr lang="es-MX" sz="2000" dirty="0" err="1" smtClean="0"/>
            <a:t>receive</a:t>
          </a:r>
          <a:r>
            <a:rPr lang="es-MX" sz="2000" dirty="0" smtClean="0"/>
            <a:t> </a:t>
          </a:r>
          <a:r>
            <a:rPr lang="es-MX" sz="2000" dirty="0" err="1" smtClean="0"/>
            <a:t>maintainance</a:t>
          </a:r>
          <a:r>
            <a:rPr lang="es-MX" sz="2000" dirty="0" smtClean="0"/>
            <a:t>.</a:t>
          </a:r>
          <a:endParaRPr lang="es-MX" sz="2000" dirty="0"/>
        </a:p>
      </dgm:t>
    </dgm:pt>
    <dgm:pt modelId="{6BED1A33-ED5F-40A0-93DF-BAA8DBF2402F}" type="parTrans" cxnId="{6FE09988-13F0-49E0-8C30-DE50E1B01B25}">
      <dgm:prSet/>
      <dgm:spPr/>
      <dgm:t>
        <a:bodyPr/>
        <a:lstStyle/>
        <a:p>
          <a:endParaRPr lang="es-MX"/>
        </a:p>
      </dgm:t>
    </dgm:pt>
    <dgm:pt modelId="{1C310487-349A-4131-A954-3A1A921BD13B}" type="sibTrans" cxnId="{6FE09988-13F0-49E0-8C30-DE50E1B01B25}">
      <dgm:prSet/>
      <dgm:spPr/>
      <dgm:t>
        <a:bodyPr/>
        <a:lstStyle/>
        <a:p>
          <a:endParaRPr lang="es-MX"/>
        </a:p>
      </dgm:t>
    </dgm:pt>
    <dgm:pt modelId="{7B43737C-0FF7-4781-B5BF-DD201194C1A7}">
      <dgm:prSet phldrT="[Texto]"/>
      <dgm:spPr/>
      <dgm:t>
        <a:bodyPr/>
        <a:lstStyle/>
        <a:p>
          <a:r>
            <a:rPr lang="es-MX" dirty="0" smtClean="0"/>
            <a:t>Safety rules </a:t>
          </a:r>
          <a:r>
            <a:rPr lang="es-MX" dirty="0" err="1" smtClean="0"/>
            <a:t>were</a:t>
          </a:r>
          <a:r>
            <a:rPr lang="es-MX" dirty="0" smtClean="0"/>
            <a:t> </a:t>
          </a:r>
          <a:r>
            <a:rPr lang="es-MX" dirty="0" err="1" smtClean="0"/>
            <a:t>important</a:t>
          </a:r>
          <a:r>
            <a:rPr lang="es-MX" dirty="0" smtClean="0"/>
            <a:t> to </a:t>
          </a:r>
          <a:r>
            <a:rPr lang="es-MX" dirty="0" err="1" smtClean="0"/>
            <a:t>implement</a:t>
          </a:r>
          <a:r>
            <a:rPr lang="es-MX" dirty="0" smtClean="0"/>
            <a:t> </a:t>
          </a:r>
          <a:r>
            <a:rPr lang="es-MX" b="1" dirty="0" err="1" smtClean="0"/>
            <a:t>because</a:t>
          </a:r>
          <a:r>
            <a:rPr lang="es-MX" dirty="0" smtClean="0"/>
            <a:t> </a:t>
          </a:r>
          <a:r>
            <a:rPr lang="es-MX" dirty="0" err="1" smtClean="0"/>
            <a:t>we</a:t>
          </a:r>
          <a:r>
            <a:rPr lang="es-MX" dirty="0" smtClean="0"/>
            <a:t> </a:t>
          </a:r>
          <a:r>
            <a:rPr lang="es-MX" dirty="0" err="1" smtClean="0"/>
            <a:t>wanted</a:t>
          </a:r>
          <a:r>
            <a:rPr lang="es-MX" dirty="0" smtClean="0"/>
            <a:t> to </a:t>
          </a:r>
          <a:r>
            <a:rPr lang="es-MX" dirty="0" err="1" smtClean="0"/>
            <a:t>prevent</a:t>
          </a:r>
          <a:r>
            <a:rPr lang="es-MX" dirty="0" smtClean="0"/>
            <a:t> </a:t>
          </a:r>
          <a:r>
            <a:rPr lang="es-MX" dirty="0" err="1" smtClean="0"/>
            <a:t>accidents</a:t>
          </a:r>
          <a:r>
            <a:rPr lang="es-MX" dirty="0" smtClean="0"/>
            <a:t>.</a:t>
          </a:r>
          <a:endParaRPr lang="es-MX" dirty="0"/>
        </a:p>
      </dgm:t>
    </dgm:pt>
    <dgm:pt modelId="{F5ACC6ED-4376-4530-BDC5-93CE377430B7}" type="parTrans" cxnId="{C74E0B6B-DA45-45A4-BE4B-392F286FDD0A}">
      <dgm:prSet/>
      <dgm:spPr/>
      <dgm:t>
        <a:bodyPr/>
        <a:lstStyle/>
        <a:p>
          <a:endParaRPr lang="es-MX"/>
        </a:p>
      </dgm:t>
    </dgm:pt>
    <dgm:pt modelId="{BDF4B144-18E6-4DDF-9598-5EBC4DFCE7F5}" type="sibTrans" cxnId="{C74E0B6B-DA45-45A4-BE4B-392F286FDD0A}">
      <dgm:prSet/>
      <dgm:spPr/>
      <dgm:t>
        <a:bodyPr/>
        <a:lstStyle/>
        <a:p>
          <a:endParaRPr lang="es-MX"/>
        </a:p>
      </dgm:t>
    </dgm:pt>
    <dgm:pt modelId="{E234E4B7-F452-4298-9C1C-4ED680999ABD}">
      <dgm:prSet phldrT="[Texto]" custT="1"/>
      <dgm:spPr/>
      <dgm:t>
        <a:bodyPr/>
        <a:lstStyle/>
        <a:p>
          <a:r>
            <a:rPr lang="es-MX" sz="2000" dirty="0" err="1" smtClean="0"/>
            <a:t>Satety</a:t>
          </a:r>
          <a:r>
            <a:rPr lang="es-MX" sz="2000" dirty="0" smtClean="0"/>
            <a:t> rules are </a:t>
          </a:r>
          <a:r>
            <a:rPr lang="es-MX" sz="2000" dirty="0" err="1" smtClean="0"/>
            <a:t>important</a:t>
          </a:r>
          <a:r>
            <a:rPr lang="es-MX" sz="2000" dirty="0" smtClean="0"/>
            <a:t> to </a:t>
          </a:r>
          <a:r>
            <a:rPr lang="es-MX" sz="2000" dirty="0" err="1" smtClean="0"/>
            <a:t>implement</a:t>
          </a:r>
          <a:r>
            <a:rPr lang="es-MX" sz="2000" dirty="0" smtClean="0"/>
            <a:t>.</a:t>
          </a:r>
          <a:endParaRPr lang="es-MX" sz="2000" dirty="0"/>
        </a:p>
      </dgm:t>
    </dgm:pt>
    <dgm:pt modelId="{2B4EA9A8-577C-400D-A36C-04810D8903C0}" type="parTrans" cxnId="{6DCCB1AF-E75D-411C-87E6-D521CB394653}">
      <dgm:prSet/>
      <dgm:spPr/>
      <dgm:t>
        <a:bodyPr/>
        <a:lstStyle/>
        <a:p>
          <a:endParaRPr lang="es-MX"/>
        </a:p>
      </dgm:t>
    </dgm:pt>
    <dgm:pt modelId="{1CD40D55-F5D1-4D32-9133-D84D05BE87F9}" type="sibTrans" cxnId="{6DCCB1AF-E75D-411C-87E6-D521CB394653}">
      <dgm:prSet/>
      <dgm:spPr/>
      <dgm:t>
        <a:bodyPr/>
        <a:lstStyle/>
        <a:p>
          <a:endParaRPr lang="es-MX"/>
        </a:p>
      </dgm:t>
    </dgm:pt>
    <dgm:pt modelId="{5FEF66FF-E8A6-4F69-A58A-0EDD17ACF57D}">
      <dgm:prSet phldrT="[Texto]" custT="1"/>
      <dgm:spPr/>
      <dgm:t>
        <a:bodyPr/>
        <a:lstStyle/>
        <a:p>
          <a:r>
            <a:rPr lang="es-MX" sz="2000" dirty="0" err="1" smtClean="0"/>
            <a:t>We</a:t>
          </a:r>
          <a:r>
            <a:rPr lang="es-MX" sz="2000" dirty="0" smtClean="0"/>
            <a:t> </a:t>
          </a:r>
          <a:r>
            <a:rPr lang="es-MX" sz="2000" dirty="0" err="1" smtClean="0"/>
            <a:t>wanted</a:t>
          </a:r>
          <a:r>
            <a:rPr lang="es-MX" sz="2000" dirty="0" smtClean="0"/>
            <a:t> to </a:t>
          </a:r>
          <a:r>
            <a:rPr lang="es-MX" sz="2000" dirty="0" err="1" smtClean="0"/>
            <a:t>prevent</a:t>
          </a:r>
          <a:r>
            <a:rPr lang="es-MX" sz="2000" dirty="0" smtClean="0"/>
            <a:t> </a:t>
          </a:r>
          <a:r>
            <a:rPr lang="es-MX" sz="2000" dirty="0" err="1" smtClean="0"/>
            <a:t>accidents</a:t>
          </a:r>
          <a:r>
            <a:rPr lang="es-MX" sz="2000" dirty="0" smtClean="0"/>
            <a:t>.</a:t>
          </a:r>
          <a:endParaRPr lang="es-MX" sz="2000" dirty="0"/>
        </a:p>
      </dgm:t>
    </dgm:pt>
    <dgm:pt modelId="{4DA6D04A-D5D2-41DF-A3F0-A885E641AB76}" type="parTrans" cxnId="{44F5EC1E-9D53-4276-B63D-C477482CCCA7}">
      <dgm:prSet/>
      <dgm:spPr/>
      <dgm:t>
        <a:bodyPr/>
        <a:lstStyle/>
        <a:p>
          <a:endParaRPr lang="es-MX"/>
        </a:p>
      </dgm:t>
    </dgm:pt>
    <dgm:pt modelId="{1809DB49-0B1E-43FF-B614-AE0088134C34}" type="sibTrans" cxnId="{44F5EC1E-9D53-4276-B63D-C477482CCCA7}">
      <dgm:prSet/>
      <dgm:spPr/>
      <dgm:t>
        <a:bodyPr/>
        <a:lstStyle/>
        <a:p>
          <a:endParaRPr lang="es-MX"/>
        </a:p>
      </dgm:t>
    </dgm:pt>
    <dgm:pt modelId="{C36AA7BA-11FD-427A-9515-94C9A8F14894}">
      <dgm:prSet phldrT="[Texto]" custT="1"/>
      <dgm:spPr/>
      <dgm:t>
        <a:bodyPr/>
        <a:lstStyle/>
        <a:p>
          <a:r>
            <a:rPr lang="es-MX" sz="2000" dirty="0" err="1" smtClean="0"/>
            <a:t>An</a:t>
          </a:r>
          <a:r>
            <a:rPr lang="es-MX" sz="2000" dirty="0" smtClean="0"/>
            <a:t> </a:t>
          </a:r>
          <a:r>
            <a:rPr lang="es-MX" sz="2000" dirty="0" err="1" smtClean="0"/>
            <a:t>engineer</a:t>
          </a:r>
          <a:r>
            <a:rPr lang="es-MX" sz="2000" dirty="0" smtClean="0"/>
            <a:t> </a:t>
          </a:r>
          <a:r>
            <a:rPr lang="es-MX" sz="2000" dirty="0" err="1" smtClean="0"/>
            <a:t>designed</a:t>
          </a:r>
          <a:r>
            <a:rPr lang="es-MX" sz="2000" dirty="0" smtClean="0"/>
            <a:t> a machine </a:t>
          </a:r>
          <a:r>
            <a:rPr lang="es-MX" sz="2000" b="1" dirty="0" err="1" smtClean="0"/>
            <a:t>because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company</a:t>
          </a:r>
          <a:r>
            <a:rPr lang="es-MX" sz="2000" dirty="0" smtClean="0"/>
            <a:t> </a:t>
          </a:r>
          <a:r>
            <a:rPr lang="es-MX" sz="2000" dirty="0" err="1" smtClean="0"/>
            <a:t>needed</a:t>
          </a:r>
          <a:r>
            <a:rPr lang="es-MX" sz="2000" dirty="0" smtClean="0"/>
            <a:t> to </a:t>
          </a:r>
          <a:r>
            <a:rPr lang="es-MX" sz="2000" dirty="0" err="1" smtClean="0"/>
            <a:t>manufature</a:t>
          </a:r>
          <a:r>
            <a:rPr lang="es-MX" sz="2000" dirty="0" smtClean="0"/>
            <a:t> a new </a:t>
          </a:r>
          <a:r>
            <a:rPr lang="es-MX" sz="2000" dirty="0" err="1" smtClean="0"/>
            <a:t>piece</a:t>
          </a:r>
          <a:r>
            <a:rPr lang="es-MX" sz="2000" dirty="0" smtClean="0"/>
            <a:t>.</a:t>
          </a:r>
          <a:endParaRPr lang="es-MX" sz="2000" dirty="0"/>
        </a:p>
      </dgm:t>
    </dgm:pt>
    <dgm:pt modelId="{832E5AB7-6029-40B2-AEC7-681FB2266003}" type="parTrans" cxnId="{FDEF8C7D-9531-4F75-B353-CD3DA5AE0922}">
      <dgm:prSet/>
      <dgm:spPr/>
      <dgm:t>
        <a:bodyPr/>
        <a:lstStyle/>
        <a:p>
          <a:endParaRPr lang="es-MX"/>
        </a:p>
      </dgm:t>
    </dgm:pt>
    <dgm:pt modelId="{6C6649C4-07B3-42E7-8E6E-99A75093AFCB}" type="sibTrans" cxnId="{FDEF8C7D-9531-4F75-B353-CD3DA5AE0922}">
      <dgm:prSet/>
      <dgm:spPr/>
      <dgm:t>
        <a:bodyPr/>
        <a:lstStyle/>
        <a:p>
          <a:endParaRPr lang="es-MX"/>
        </a:p>
      </dgm:t>
    </dgm:pt>
    <dgm:pt modelId="{A3149749-DC6A-4027-816F-CF90E0944E86}">
      <dgm:prSet phldrT="[Texto]" custT="1"/>
      <dgm:spPr/>
      <dgm:t>
        <a:bodyPr/>
        <a:lstStyle/>
        <a:p>
          <a:r>
            <a:rPr lang="es-MX" sz="2000" dirty="0" err="1" smtClean="0"/>
            <a:t>An</a:t>
          </a:r>
          <a:r>
            <a:rPr lang="es-MX" sz="2000" dirty="0" smtClean="0"/>
            <a:t> </a:t>
          </a:r>
          <a:r>
            <a:rPr lang="es-MX" sz="2000" dirty="0" err="1" smtClean="0"/>
            <a:t>engineer</a:t>
          </a:r>
          <a:r>
            <a:rPr lang="es-MX" sz="2000" dirty="0" smtClean="0"/>
            <a:t> </a:t>
          </a:r>
          <a:r>
            <a:rPr lang="es-MX" sz="2000" dirty="0" err="1" smtClean="0"/>
            <a:t>designed</a:t>
          </a:r>
          <a:r>
            <a:rPr lang="es-MX" sz="2000" dirty="0" smtClean="0"/>
            <a:t> a machine.</a:t>
          </a:r>
          <a:endParaRPr lang="es-MX" sz="2000" dirty="0"/>
        </a:p>
      </dgm:t>
    </dgm:pt>
    <dgm:pt modelId="{7FC945A1-8C4C-4A5F-8188-45F0F6B305FE}" type="parTrans" cxnId="{F9B9859A-6C36-494F-9DB0-E050509D7030}">
      <dgm:prSet/>
      <dgm:spPr/>
      <dgm:t>
        <a:bodyPr/>
        <a:lstStyle/>
        <a:p>
          <a:endParaRPr lang="es-MX"/>
        </a:p>
      </dgm:t>
    </dgm:pt>
    <dgm:pt modelId="{D49959A5-D262-4F02-BF6F-EDE93EF11CB1}" type="sibTrans" cxnId="{F9B9859A-6C36-494F-9DB0-E050509D7030}">
      <dgm:prSet/>
      <dgm:spPr/>
      <dgm:t>
        <a:bodyPr/>
        <a:lstStyle/>
        <a:p>
          <a:endParaRPr lang="es-MX"/>
        </a:p>
      </dgm:t>
    </dgm:pt>
    <dgm:pt modelId="{062E1855-D600-4AF9-BD70-5DD72854AA25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company</a:t>
          </a:r>
          <a:r>
            <a:rPr lang="es-MX" sz="2000" dirty="0" smtClean="0"/>
            <a:t> </a:t>
          </a:r>
          <a:r>
            <a:rPr lang="es-MX" sz="2000" dirty="0" err="1" smtClean="0"/>
            <a:t>needed</a:t>
          </a:r>
          <a:r>
            <a:rPr lang="es-MX" sz="2000" dirty="0" smtClean="0"/>
            <a:t> to </a:t>
          </a:r>
          <a:r>
            <a:rPr lang="es-MX" sz="2000" dirty="0" err="1" smtClean="0"/>
            <a:t>manufactue</a:t>
          </a:r>
          <a:r>
            <a:rPr lang="es-MX" sz="2000" dirty="0" smtClean="0"/>
            <a:t> a new </a:t>
          </a:r>
          <a:r>
            <a:rPr lang="es-MX" sz="2000" dirty="0" err="1" smtClean="0"/>
            <a:t>piece</a:t>
          </a:r>
          <a:r>
            <a:rPr lang="es-MX" sz="2000" dirty="0" smtClean="0"/>
            <a:t>.</a:t>
          </a:r>
          <a:endParaRPr lang="es-MX" sz="2000" dirty="0"/>
        </a:p>
      </dgm:t>
    </dgm:pt>
    <dgm:pt modelId="{3A8EEFA1-D08C-46B0-AE60-FBE7DA6BCBB5}" type="parTrans" cxnId="{2E6088E2-83AF-40FA-93CA-B7768E892145}">
      <dgm:prSet/>
      <dgm:spPr/>
      <dgm:t>
        <a:bodyPr/>
        <a:lstStyle/>
        <a:p>
          <a:endParaRPr lang="es-MX"/>
        </a:p>
      </dgm:t>
    </dgm:pt>
    <dgm:pt modelId="{DC2FB382-1581-4EB4-9F95-769F0A627373}" type="sibTrans" cxnId="{2E6088E2-83AF-40FA-93CA-B7768E892145}">
      <dgm:prSet/>
      <dgm:spPr/>
      <dgm:t>
        <a:bodyPr/>
        <a:lstStyle/>
        <a:p>
          <a:endParaRPr lang="es-MX"/>
        </a:p>
      </dgm:t>
    </dgm:pt>
    <dgm:pt modelId="{0CF174C3-4031-42A6-9149-8CB9D2364EE4}" type="pres">
      <dgm:prSet presAssocID="{7B26CB28-AA8C-43FB-9F2C-183C73CE36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6FEB0BF-1A9A-4D25-B5E6-B2F6152B956A}" type="pres">
      <dgm:prSet presAssocID="{C36AA7BA-11FD-427A-9515-94C9A8F14894}" presName="boxAndChildren" presStyleCnt="0"/>
      <dgm:spPr/>
      <dgm:t>
        <a:bodyPr/>
        <a:lstStyle/>
        <a:p>
          <a:endParaRPr lang="es-MX"/>
        </a:p>
      </dgm:t>
    </dgm:pt>
    <dgm:pt modelId="{0FB2F63E-1A4D-4017-B7DA-2AF174CC5931}" type="pres">
      <dgm:prSet presAssocID="{C36AA7BA-11FD-427A-9515-94C9A8F14894}" presName="parentTextBox" presStyleLbl="node1" presStyleIdx="0" presStyleCnt="3"/>
      <dgm:spPr/>
      <dgm:t>
        <a:bodyPr/>
        <a:lstStyle/>
        <a:p>
          <a:endParaRPr lang="es-MX"/>
        </a:p>
      </dgm:t>
    </dgm:pt>
    <dgm:pt modelId="{09FD038A-ADC3-4FE9-9250-3A49ED985A6C}" type="pres">
      <dgm:prSet presAssocID="{C36AA7BA-11FD-427A-9515-94C9A8F14894}" presName="entireBox" presStyleLbl="node1" presStyleIdx="0" presStyleCnt="3"/>
      <dgm:spPr/>
      <dgm:t>
        <a:bodyPr/>
        <a:lstStyle/>
        <a:p>
          <a:endParaRPr lang="es-MX"/>
        </a:p>
      </dgm:t>
    </dgm:pt>
    <dgm:pt modelId="{F7F829C7-DFD6-4552-B384-39FD19662262}" type="pres">
      <dgm:prSet presAssocID="{C36AA7BA-11FD-427A-9515-94C9A8F14894}" presName="descendantBox" presStyleCnt="0"/>
      <dgm:spPr/>
      <dgm:t>
        <a:bodyPr/>
        <a:lstStyle/>
        <a:p>
          <a:endParaRPr lang="es-MX"/>
        </a:p>
      </dgm:t>
    </dgm:pt>
    <dgm:pt modelId="{B5E65A66-AB31-4704-9C01-F9587BF77173}" type="pres">
      <dgm:prSet presAssocID="{A3149749-DC6A-4027-816F-CF90E0944E86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610FCD-D551-46F3-B5A3-669AAA4A8FA7}" type="pres">
      <dgm:prSet presAssocID="{062E1855-D600-4AF9-BD70-5DD72854AA25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70E938-8DB8-48DC-BBEB-A2AFC6A09233}" type="pres">
      <dgm:prSet presAssocID="{BDF4B144-18E6-4DDF-9598-5EBC4DFCE7F5}" presName="sp" presStyleCnt="0"/>
      <dgm:spPr/>
      <dgm:t>
        <a:bodyPr/>
        <a:lstStyle/>
        <a:p>
          <a:endParaRPr lang="es-MX"/>
        </a:p>
      </dgm:t>
    </dgm:pt>
    <dgm:pt modelId="{4D90E476-1223-4B1A-842C-12ABB9491F88}" type="pres">
      <dgm:prSet presAssocID="{7B43737C-0FF7-4781-B5BF-DD201194C1A7}" presName="arrowAndChildren" presStyleCnt="0"/>
      <dgm:spPr/>
      <dgm:t>
        <a:bodyPr/>
        <a:lstStyle/>
        <a:p>
          <a:endParaRPr lang="es-MX"/>
        </a:p>
      </dgm:t>
    </dgm:pt>
    <dgm:pt modelId="{3B32A6EC-97D7-485F-BDDC-C7380882BE8E}" type="pres">
      <dgm:prSet presAssocID="{7B43737C-0FF7-4781-B5BF-DD201194C1A7}" presName="parentTextArrow" presStyleLbl="node1" presStyleIdx="0" presStyleCnt="3"/>
      <dgm:spPr/>
      <dgm:t>
        <a:bodyPr/>
        <a:lstStyle/>
        <a:p>
          <a:endParaRPr lang="es-MX"/>
        </a:p>
      </dgm:t>
    </dgm:pt>
    <dgm:pt modelId="{6979BE0B-8A03-46B4-B9EF-028D1A682E24}" type="pres">
      <dgm:prSet presAssocID="{7B43737C-0FF7-4781-B5BF-DD201194C1A7}" presName="arrow" presStyleLbl="node1" presStyleIdx="1" presStyleCnt="3"/>
      <dgm:spPr/>
      <dgm:t>
        <a:bodyPr/>
        <a:lstStyle/>
        <a:p>
          <a:endParaRPr lang="es-MX"/>
        </a:p>
      </dgm:t>
    </dgm:pt>
    <dgm:pt modelId="{7F578159-3B6D-4503-95CA-E4F284BFFD12}" type="pres">
      <dgm:prSet presAssocID="{7B43737C-0FF7-4781-B5BF-DD201194C1A7}" presName="descendantArrow" presStyleCnt="0"/>
      <dgm:spPr/>
      <dgm:t>
        <a:bodyPr/>
        <a:lstStyle/>
        <a:p>
          <a:endParaRPr lang="es-MX"/>
        </a:p>
      </dgm:t>
    </dgm:pt>
    <dgm:pt modelId="{172802EA-F211-4AC6-A50E-052B6B0EE9D2}" type="pres">
      <dgm:prSet presAssocID="{E234E4B7-F452-4298-9C1C-4ED680999ABD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8A61E2-2D8C-4E04-88FF-412ECC5F9BE8}" type="pres">
      <dgm:prSet presAssocID="{5FEF66FF-E8A6-4F69-A58A-0EDD17ACF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265D6B8-EAFF-4583-B628-0279E74584C8}" type="pres">
      <dgm:prSet presAssocID="{63FF8883-7497-48A5-BFA3-05703C0ECFCC}" presName="sp" presStyleCnt="0"/>
      <dgm:spPr/>
      <dgm:t>
        <a:bodyPr/>
        <a:lstStyle/>
        <a:p>
          <a:endParaRPr lang="es-MX"/>
        </a:p>
      </dgm:t>
    </dgm:pt>
    <dgm:pt modelId="{8E706E22-E9E7-4EF1-BA42-1F9B53DE992C}" type="pres">
      <dgm:prSet presAssocID="{2457F82D-6168-440B-A386-5792C943AC11}" presName="arrowAndChildren" presStyleCnt="0"/>
      <dgm:spPr/>
      <dgm:t>
        <a:bodyPr/>
        <a:lstStyle/>
        <a:p>
          <a:endParaRPr lang="es-MX"/>
        </a:p>
      </dgm:t>
    </dgm:pt>
    <dgm:pt modelId="{EEABCEE1-073A-488E-A4A0-9E2776C61223}" type="pres">
      <dgm:prSet presAssocID="{2457F82D-6168-440B-A386-5792C943AC11}" presName="parentTextArrow" presStyleLbl="node1" presStyleIdx="1" presStyleCnt="3"/>
      <dgm:spPr/>
      <dgm:t>
        <a:bodyPr/>
        <a:lstStyle/>
        <a:p>
          <a:endParaRPr lang="es-MX"/>
        </a:p>
      </dgm:t>
    </dgm:pt>
    <dgm:pt modelId="{767789FE-3A77-47D6-B430-E15CAAFBE24D}" type="pres">
      <dgm:prSet presAssocID="{2457F82D-6168-440B-A386-5792C943AC11}" presName="arrow" presStyleLbl="node1" presStyleIdx="2" presStyleCnt="3"/>
      <dgm:spPr/>
      <dgm:t>
        <a:bodyPr/>
        <a:lstStyle/>
        <a:p>
          <a:endParaRPr lang="es-MX"/>
        </a:p>
      </dgm:t>
    </dgm:pt>
    <dgm:pt modelId="{9604DA57-D4C8-4715-BE25-14F3E03484B3}" type="pres">
      <dgm:prSet presAssocID="{2457F82D-6168-440B-A386-5792C943AC11}" presName="descendantArrow" presStyleCnt="0"/>
      <dgm:spPr/>
      <dgm:t>
        <a:bodyPr/>
        <a:lstStyle/>
        <a:p>
          <a:endParaRPr lang="es-MX"/>
        </a:p>
      </dgm:t>
    </dgm:pt>
    <dgm:pt modelId="{D2AF1F0D-6B94-427D-8DAC-43B42FEE4376}" type="pres">
      <dgm:prSet presAssocID="{05ED7140-07C7-4B56-B2AF-50B7B9392643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577DC4-0684-429D-9557-CD77529B9F53}" type="pres">
      <dgm:prSet presAssocID="{2062A07D-0CF8-4D49-9AAA-9740BB5FD1D0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1E59A3B-992E-43F9-9038-946DF1B77371}" type="presOf" srcId="{2457F82D-6168-440B-A386-5792C943AC11}" destId="{EEABCEE1-073A-488E-A4A0-9E2776C61223}" srcOrd="0" destOrd="0" presId="urn:microsoft.com/office/officeart/2005/8/layout/process4"/>
    <dgm:cxn modelId="{C00DDFA8-2027-4411-A9A4-49F05BA0BFCD}" type="presOf" srcId="{C36AA7BA-11FD-427A-9515-94C9A8F14894}" destId="{0FB2F63E-1A4D-4017-B7DA-2AF174CC5931}" srcOrd="0" destOrd="0" presId="urn:microsoft.com/office/officeart/2005/8/layout/process4"/>
    <dgm:cxn modelId="{0C23F189-B7BD-44E6-B648-5B84CF96C6DA}" type="presOf" srcId="{7B43737C-0FF7-4781-B5BF-DD201194C1A7}" destId="{6979BE0B-8A03-46B4-B9EF-028D1A682E24}" srcOrd="1" destOrd="0" presId="urn:microsoft.com/office/officeart/2005/8/layout/process4"/>
    <dgm:cxn modelId="{C74E0B6B-DA45-45A4-BE4B-392F286FDD0A}" srcId="{7B26CB28-AA8C-43FB-9F2C-183C73CE36F2}" destId="{7B43737C-0FF7-4781-B5BF-DD201194C1A7}" srcOrd="1" destOrd="0" parTransId="{F5ACC6ED-4376-4530-BDC5-93CE377430B7}" sibTransId="{BDF4B144-18E6-4DDF-9598-5EBC4DFCE7F5}"/>
    <dgm:cxn modelId="{900BEAD1-DC41-4E93-9A7B-565E433B0F6E}" type="presOf" srcId="{A3149749-DC6A-4027-816F-CF90E0944E86}" destId="{B5E65A66-AB31-4704-9C01-F9587BF77173}" srcOrd="0" destOrd="0" presId="urn:microsoft.com/office/officeart/2005/8/layout/process4"/>
    <dgm:cxn modelId="{6D7E9D80-3BA2-4482-A927-BFDDE569C088}" srcId="{7B26CB28-AA8C-43FB-9F2C-183C73CE36F2}" destId="{2457F82D-6168-440B-A386-5792C943AC11}" srcOrd="0" destOrd="0" parTransId="{3D0B4DEF-7293-4075-B323-67B977E56397}" sibTransId="{63FF8883-7497-48A5-BFA3-05703C0ECFCC}"/>
    <dgm:cxn modelId="{6FE09988-13F0-49E0-8C30-DE50E1B01B25}" srcId="{2457F82D-6168-440B-A386-5792C943AC11}" destId="{2062A07D-0CF8-4D49-9AAA-9740BB5FD1D0}" srcOrd="1" destOrd="0" parTransId="{6BED1A33-ED5F-40A0-93DF-BAA8DBF2402F}" sibTransId="{1C310487-349A-4131-A954-3A1A921BD13B}"/>
    <dgm:cxn modelId="{6ED50947-F6CC-411A-8892-E9F43C711AEB}" type="presOf" srcId="{C36AA7BA-11FD-427A-9515-94C9A8F14894}" destId="{09FD038A-ADC3-4FE9-9250-3A49ED985A6C}" srcOrd="1" destOrd="0" presId="urn:microsoft.com/office/officeart/2005/8/layout/process4"/>
    <dgm:cxn modelId="{44F5EC1E-9D53-4276-B63D-C477482CCCA7}" srcId="{7B43737C-0FF7-4781-B5BF-DD201194C1A7}" destId="{5FEF66FF-E8A6-4F69-A58A-0EDD17ACF57D}" srcOrd="1" destOrd="0" parTransId="{4DA6D04A-D5D2-41DF-A3F0-A885E641AB76}" sibTransId="{1809DB49-0B1E-43FF-B614-AE0088134C34}"/>
    <dgm:cxn modelId="{E13CA367-7EEA-4AFD-978D-3E1F432ADFE1}" type="presOf" srcId="{05ED7140-07C7-4B56-B2AF-50B7B9392643}" destId="{D2AF1F0D-6B94-427D-8DAC-43B42FEE4376}" srcOrd="0" destOrd="0" presId="urn:microsoft.com/office/officeart/2005/8/layout/process4"/>
    <dgm:cxn modelId="{9EE5F2AD-CDF6-47E0-93ED-E2BAC9C90785}" type="presOf" srcId="{062E1855-D600-4AF9-BD70-5DD72854AA25}" destId="{56610FCD-D551-46F3-B5A3-669AAA4A8FA7}" srcOrd="0" destOrd="0" presId="urn:microsoft.com/office/officeart/2005/8/layout/process4"/>
    <dgm:cxn modelId="{1636E606-4848-4607-B41A-E1A5A08F2E7F}" type="presOf" srcId="{2062A07D-0CF8-4D49-9AAA-9740BB5FD1D0}" destId="{BB577DC4-0684-429D-9557-CD77529B9F53}" srcOrd="0" destOrd="0" presId="urn:microsoft.com/office/officeart/2005/8/layout/process4"/>
    <dgm:cxn modelId="{1D7DFB05-E812-4BFA-A1E3-A2E1D1E20A15}" type="presOf" srcId="{7B26CB28-AA8C-43FB-9F2C-183C73CE36F2}" destId="{0CF174C3-4031-42A6-9149-8CB9D2364EE4}" srcOrd="0" destOrd="0" presId="urn:microsoft.com/office/officeart/2005/8/layout/process4"/>
    <dgm:cxn modelId="{6DCCB1AF-E75D-411C-87E6-D521CB394653}" srcId="{7B43737C-0FF7-4781-B5BF-DD201194C1A7}" destId="{E234E4B7-F452-4298-9C1C-4ED680999ABD}" srcOrd="0" destOrd="0" parTransId="{2B4EA9A8-577C-400D-A36C-04810D8903C0}" sibTransId="{1CD40D55-F5D1-4D32-9133-D84D05BE87F9}"/>
    <dgm:cxn modelId="{635C66BF-CEF9-4324-8087-DE024AABA44B}" type="presOf" srcId="{7B43737C-0FF7-4781-B5BF-DD201194C1A7}" destId="{3B32A6EC-97D7-485F-BDDC-C7380882BE8E}" srcOrd="0" destOrd="0" presId="urn:microsoft.com/office/officeart/2005/8/layout/process4"/>
    <dgm:cxn modelId="{F9B9859A-6C36-494F-9DB0-E050509D7030}" srcId="{C36AA7BA-11FD-427A-9515-94C9A8F14894}" destId="{A3149749-DC6A-4027-816F-CF90E0944E86}" srcOrd="0" destOrd="0" parTransId="{7FC945A1-8C4C-4A5F-8188-45F0F6B305FE}" sibTransId="{D49959A5-D262-4F02-BF6F-EDE93EF11CB1}"/>
    <dgm:cxn modelId="{7CC4CDD5-9109-43BE-AF4F-F3539F63ED1B}" srcId="{2457F82D-6168-440B-A386-5792C943AC11}" destId="{05ED7140-07C7-4B56-B2AF-50B7B9392643}" srcOrd="0" destOrd="0" parTransId="{A617CCAA-C1E6-487D-A2D9-6565C5D718FD}" sibTransId="{DD97C37F-C0A7-4FA4-B3DD-41DAE8BBCCFD}"/>
    <dgm:cxn modelId="{00ED42B8-E54C-48DA-9632-3E8868A119CE}" type="presOf" srcId="{2457F82D-6168-440B-A386-5792C943AC11}" destId="{767789FE-3A77-47D6-B430-E15CAAFBE24D}" srcOrd="1" destOrd="0" presId="urn:microsoft.com/office/officeart/2005/8/layout/process4"/>
    <dgm:cxn modelId="{20CCEB37-0715-41CF-90C1-63E7307DAFEF}" type="presOf" srcId="{5FEF66FF-E8A6-4F69-A58A-0EDD17ACF57D}" destId="{AC8A61E2-2D8C-4E04-88FF-412ECC5F9BE8}" srcOrd="0" destOrd="0" presId="urn:microsoft.com/office/officeart/2005/8/layout/process4"/>
    <dgm:cxn modelId="{2E6088E2-83AF-40FA-93CA-B7768E892145}" srcId="{C36AA7BA-11FD-427A-9515-94C9A8F14894}" destId="{062E1855-D600-4AF9-BD70-5DD72854AA25}" srcOrd="1" destOrd="0" parTransId="{3A8EEFA1-D08C-46B0-AE60-FBE7DA6BCBB5}" sibTransId="{DC2FB382-1581-4EB4-9F95-769F0A627373}"/>
    <dgm:cxn modelId="{FDEF8C7D-9531-4F75-B353-CD3DA5AE0922}" srcId="{7B26CB28-AA8C-43FB-9F2C-183C73CE36F2}" destId="{C36AA7BA-11FD-427A-9515-94C9A8F14894}" srcOrd="2" destOrd="0" parTransId="{832E5AB7-6029-40B2-AEC7-681FB2266003}" sibTransId="{6C6649C4-07B3-42E7-8E6E-99A75093AFCB}"/>
    <dgm:cxn modelId="{55CDD9C4-6C53-4B78-8E96-8B4501DA0714}" type="presOf" srcId="{E234E4B7-F452-4298-9C1C-4ED680999ABD}" destId="{172802EA-F211-4AC6-A50E-052B6B0EE9D2}" srcOrd="0" destOrd="0" presId="urn:microsoft.com/office/officeart/2005/8/layout/process4"/>
    <dgm:cxn modelId="{7DF4AB69-A076-45E9-B30F-911D444D16B3}" type="presParOf" srcId="{0CF174C3-4031-42A6-9149-8CB9D2364EE4}" destId="{46FEB0BF-1A9A-4D25-B5E6-B2F6152B956A}" srcOrd="0" destOrd="0" presId="urn:microsoft.com/office/officeart/2005/8/layout/process4"/>
    <dgm:cxn modelId="{87BFECEB-5FF4-4066-AE4C-B2BED20A358B}" type="presParOf" srcId="{46FEB0BF-1A9A-4D25-B5E6-B2F6152B956A}" destId="{0FB2F63E-1A4D-4017-B7DA-2AF174CC5931}" srcOrd="0" destOrd="0" presId="urn:microsoft.com/office/officeart/2005/8/layout/process4"/>
    <dgm:cxn modelId="{22AF9AE1-201B-4FDB-90D3-B7145937A4E3}" type="presParOf" srcId="{46FEB0BF-1A9A-4D25-B5E6-B2F6152B956A}" destId="{09FD038A-ADC3-4FE9-9250-3A49ED985A6C}" srcOrd="1" destOrd="0" presId="urn:microsoft.com/office/officeart/2005/8/layout/process4"/>
    <dgm:cxn modelId="{0CD39E7E-A1C6-4427-B69D-39588BDBCD4F}" type="presParOf" srcId="{46FEB0BF-1A9A-4D25-B5E6-B2F6152B956A}" destId="{F7F829C7-DFD6-4552-B384-39FD19662262}" srcOrd="2" destOrd="0" presId="urn:microsoft.com/office/officeart/2005/8/layout/process4"/>
    <dgm:cxn modelId="{33F0E782-5B1A-488B-82E5-7F78CB25E6D2}" type="presParOf" srcId="{F7F829C7-DFD6-4552-B384-39FD19662262}" destId="{B5E65A66-AB31-4704-9C01-F9587BF77173}" srcOrd="0" destOrd="0" presId="urn:microsoft.com/office/officeart/2005/8/layout/process4"/>
    <dgm:cxn modelId="{4F033304-BE91-48B7-AB50-09FBDD9B4D39}" type="presParOf" srcId="{F7F829C7-DFD6-4552-B384-39FD19662262}" destId="{56610FCD-D551-46F3-B5A3-669AAA4A8FA7}" srcOrd="1" destOrd="0" presId="urn:microsoft.com/office/officeart/2005/8/layout/process4"/>
    <dgm:cxn modelId="{DCD89EE8-8899-497D-A74D-2D0915B51497}" type="presParOf" srcId="{0CF174C3-4031-42A6-9149-8CB9D2364EE4}" destId="{1370E938-8DB8-48DC-BBEB-A2AFC6A09233}" srcOrd="1" destOrd="0" presId="urn:microsoft.com/office/officeart/2005/8/layout/process4"/>
    <dgm:cxn modelId="{C085FA76-8CCA-4EFF-801A-01DB02DBB3BA}" type="presParOf" srcId="{0CF174C3-4031-42A6-9149-8CB9D2364EE4}" destId="{4D90E476-1223-4B1A-842C-12ABB9491F88}" srcOrd="2" destOrd="0" presId="urn:microsoft.com/office/officeart/2005/8/layout/process4"/>
    <dgm:cxn modelId="{698182FE-E7BD-4A20-AA6F-13E3DF523D33}" type="presParOf" srcId="{4D90E476-1223-4B1A-842C-12ABB9491F88}" destId="{3B32A6EC-97D7-485F-BDDC-C7380882BE8E}" srcOrd="0" destOrd="0" presId="urn:microsoft.com/office/officeart/2005/8/layout/process4"/>
    <dgm:cxn modelId="{010C220D-90AE-44FB-8B54-B8B27A8407B1}" type="presParOf" srcId="{4D90E476-1223-4B1A-842C-12ABB9491F88}" destId="{6979BE0B-8A03-46B4-B9EF-028D1A682E24}" srcOrd="1" destOrd="0" presId="urn:microsoft.com/office/officeart/2005/8/layout/process4"/>
    <dgm:cxn modelId="{A4299167-3F6E-4A5C-9BAD-FFBAF4993526}" type="presParOf" srcId="{4D90E476-1223-4B1A-842C-12ABB9491F88}" destId="{7F578159-3B6D-4503-95CA-E4F284BFFD12}" srcOrd="2" destOrd="0" presId="urn:microsoft.com/office/officeart/2005/8/layout/process4"/>
    <dgm:cxn modelId="{B06C59AE-E65B-4474-B207-3421EB804974}" type="presParOf" srcId="{7F578159-3B6D-4503-95CA-E4F284BFFD12}" destId="{172802EA-F211-4AC6-A50E-052B6B0EE9D2}" srcOrd="0" destOrd="0" presId="urn:microsoft.com/office/officeart/2005/8/layout/process4"/>
    <dgm:cxn modelId="{9C184BBC-1DFA-412F-9C10-FD6AE91C5474}" type="presParOf" srcId="{7F578159-3B6D-4503-95CA-E4F284BFFD12}" destId="{AC8A61E2-2D8C-4E04-88FF-412ECC5F9BE8}" srcOrd="1" destOrd="0" presId="urn:microsoft.com/office/officeart/2005/8/layout/process4"/>
    <dgm:cxn modelId="{7BAFC5CB-AAFA-43D8-859A-32E91CB05C02}" type="presParOf" srcId="{0CF174C3-4031-42A6-9149-8CB9D2364EE4}" destId="{7265D6B8-EAFF-4583-B628-0279E74584C8}" srcOrd="3" destOrd="0" presId="urn:microsoft.com/office/officeart/2005/8/layout/process4"/>
    <dgm:cxn modelId="{69DBB65C-0739-4AB0-A41A-576DC17B44F6}" type="presParOf" srcId="{0CF174C3-4031-42A6-9149-8CB9D2364EE4}" destId="{8E706E22-E9E7-4EF1-BA42-1F9B53DE992C}" srcOrd="4" destOrd="0" presId="urn:microsoft.com/office/officeart/2005/8/layout/process4"/>
    <dgm:cxn modelId="{6BEAFEED-2A59-4293-8311-68C2D5640B8C}" type="presParOf" srcId="{8E706E22-E9E7-4EF1-BA42-1F9B53DE992C}" destId="{EEABCEE1-073A-488E-A4A0-9E2776C61223}" srcOrd="0" destOrd="0" presId="urn:microsoft.com/office/officeart/2005/8/layout/process4"/>
    <dgm:cxn modelId="{0ECECF96-3B10-4839-B1CD-CA48A423C6DF}" type="presParOf" srcId="{8E706E22-E9E7-4EF1-BA42-1F9B53DE992C}" destId="{767789FE-3A77-47D6-B430-E15CAAFBE24D}" srcOrd="1" destOrd="0" presId="urn:microsoft.com/office/officeart/2005/8/layout/process4"/>
    <dgm:cxn modelId="{EF518DD0-CC0C-4ECB-8B03-15BDB718257E}" type="presParOf" srcId="{8E706E22-E9E7-4EF1-BA42-1F9B53DE992C}" destId="{9604DA57-D4C8-4715-BE25-14F3E03484B3}" srcOrd="2" destOrd="0" presId="urn:microsoft.com/office/officeart/2005/8/layout/process4"/>
    <dgm:cxn modelId="{C72B3FFF-CD7A-41CF-9A7D-9281A1073438}" type="presParOf" srcId="{9604DA57-D4C8-4715-BE25-14F3E03484B3}" destId="{D2AF1F0D-6B94-427D-8DAC-43B42FEE4376}" srcOrd="0" destOrd="0" presId="urn:microsoft.com/office/officeart/2005/8/layout/process4"/>
    <dgm:cxn modelId="{3CFAEC5E-6C4B-46E2-8983-87676F51DB29}" type="presParOf" srcId="{9604DA57-D4C8-4715-BE25-14F3E03484B3}" destId="{BB577DC4-0684-429D-9557-CD77529B9F5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26CB28-AA8C-43FB-9F2C-183C73CE36F2}" type="doc">
      <dgm:prSet loTypeId="urn:microsoft.com/office/officeart/2005/8/layout/process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2457F82D-6168-440B-A386-5792C943AC11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purchasing</a:t>
          </a:r>
          <a:r>
            <a:rPr lang="es-MX" sz="2000" dirty="0" smtClean="0"/>
            <a:t> </a:t>
          </a:r>
          <a:r>
            <a:rPr lang="es-MX" sz="2000" dirty="0" err="1" smtClean="0"/>
            <a:t>department</a:t>
          </a:r>
          <a:r>
            <a:rPr lang="es-MX" sz="2000" dirty="0" smtClean="0"/>
            <a:t> </a:t>
          </a:r>
          <a:r>
            <a:rPr lang="es-MX" sz="2000" dirty="0" err="1" smtClean="0"/>
            <a:t>called</a:t>
          </a:r>
          <a:r>
            <a:rPr lang="es-MX" sz="2000" dirty="0" smtClean="0"/>
            <a:t> me </a:t>
          </a:r>
          <a:r>
            <a:rPr lang="es-MX" sz="2000" b="1" dirty="0" err="1" smtClean="0"/>
            <a:t>when</a:t>
          </a:r>
          <a:r>
            <a:rPr lang="es-MX" sz="2000" dirty="0" smtClean="0"/>
            <a:t> I </a:t>
          </a:r>
          <a:r>
            <a:rPr lang="es-MX" sz="2000" dirty="0" err="1" smtClean="0"/>
            <a:t>was</a:t>
          </a:r>
          <a:r>
            <a:rPr lang="es-MX" sz="2000" dirty="0" smtClean="0"/>
            <a:t> in a meeting.</a:t>
          </a:r>
          <a:endParaRPr lang="es-MX" sz="2000" dirty="0"/>
        </a:p>
      </dgm:t>
    </dgm:pt>
    <dgm:pt modelId="{3D0B4DEF-7293-4075-B323-67B977E56397}" type="parTrans" cxnId="{6D7E9D80-3BA2-4482-A927-BFDDE569C088}">
      <dgm:prSet/>
      <dgm:spPr/>
      <dgm:t>
        <a:bodyPr/>
        <a:lstStyle/>
        <a:p>
          <a:endParaRPr lang="es-MX" sz="2000"/>
        </a:p>
      </dgm:t>
    </dgm:pt>
    <dgm:pt modelId="{63FF8883-7497-48A5-BFA3-05703C0ECFCC}" type="sibTrans" cxnId="{6D7E9D80-3BA2-4482-A927-BFDDE569C088}">
      <dgm:prSet/>
      <dgm:spPr/>
      <dgm:t>
        <a:bodyPr/>
        <a:lstStyle/>
        <a:p>
          <a:endParaRPr lang="es-MX" sz="2000"/>
        </a:p>
      </dgm:t>
    </dgm:pt>
    <dgm:pt modelId="{05ED7140-07C7-4B56-B2AF-50B7B9392643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purchasing</a:t>
          </a:r>
          <a:r>
            <a:rPr lang="es-MX" sz="2000" dirty="0" smtClean="0"/>
            <a:t> </a:t>
          </a:r>
          <a:r>
            <a:rPr lang="es-MX" sz="2000" dirty="0" err="1" smtClean="0"/>
            <a:t>department</a:t>
          </a:r>
          <a:r>
            <a:rPr lang="es-MX" sz="2000" dirty="0" smtClean="0"/>
            <a:t>         </a:t>
          </a:r>
          <a:r>
            <a:rPr lang="es-MX" sz="2000" dirty="0" err="1" smtClean="0"/>
            <a:t>called</a:t>
          </a:r>
          <a:r>
            <a:rPr lang="es-MX" sz="2000" dirty="0" smtClean="0"/>
            <a:t> me.</a:t>
          </a:r>
          <a:endParaRPr lang="es-MX" sz="2000" dirty="0"/>
        </a:p>
      </dgm:t>
    </dgm:pt>
    <dgm:pt modelId="{A617CCAA-C1E6-487D-A2D9-6565C5D718FD}" type="parTrans" cxnId="{7CC4CDD5-9109-43BE-AF4F-F3539F63ED1B}">
      <dgm:prSet/>
      <dgm:spPr/>
      <dgm:t>
        <a:bodyPr/>
        <a:lstStyle/>
        <a:p>
          <a:endParaRPr lang="es-MX" sz="2000"/>
        </a:p>
      </dgm:t>
    </dgm:pt>
    <dgm:pt modelId="{DD97C37F-C0A7-4FA4-B3DD-41DAE8BBCCFD}" type="sibTrans" cxnId="{7CC4CDD5-9109-43BE-AF4F-F3539F63ED1B}">
      <dgm:prSet/>
      <dgm:spPr/>
      <dgm:t>
        <a:bodyPr/>
        <a:lstStyle/>
        <a:p>
          <a:endParaRPr lang="es-MX" sz="2000"/>
        </a:p>
      </dgm:t>
    </dgm:pt>
    <dgm:pt modelId="{2062A07D-0CF8-4D49-9AAA-9740BB5FD1D0}">
      <dgm:prSet phldrT="[Texto]" custT="1"/>
      <dgm:spPr/>
      <dgm:t>
        <a:bodyPr/>
        <a:lstStyle/>
        <a:p>
          <a:r>
            <a:rPr lang="es-MX" sz="2000" dirty="0" smtClean="0"/>
            <a:t>I </a:t>
          </a:r>
          <a:r>
            <a:rPr lang="es-MX" sz="2000" dirty="0" err="1" smtClean="0"/>
            <a:t>was</a:t>
          </a:r>
          <a:r>
            <a:rPr lang="es-MX" sz="2000" dirty="0" smtClean="0"/>
            <a:t> in a meeting.</a:t>
          </a:r>
          <a:endParaRPr lang="es-MX" sz="2000" dirty="0"/>
        </a:p>
      </dgm:t>
    </dgm:pt>
    <dgm:pt modelId="{6BED1A33-ED5F-40A0-93DF-BAA8DBF2402F}" type="parTrans" cxnId="{6FE09988-13F0-49E0-8C30-DE50E1B01B25}">
      <dgm:prSet/>
      <dgm:spPr/>
      <dgm:t>
        <a:bodyPr/>
        <a:lstStyle/>
        <a:p>
          <a:endParaRPr lang="es-MX" sz="2000"/>
        </a:p>
      </dgm:t>
    </dgm:pt>
    <dgm:pt modelId="{1C310487-349A-4131-A954-3A1A921BD13B}" type="sibTrans" cxnId="{6FE09988-13F0-49E0-8C30-DE50E1B01B25}">
      <dgm:prSet/>
      <dgm:spPr/>
      <dgm:t>
        <a:bodyPr/>
        <a:lstStyle/>
        <a:p>
          <a:endParaRPr lang="es-MX" sz="2000"/>
        </a:p>
      </dgm:t>
    </dgm:pt>
    <dgm:pt modelId="{7B43737C-0FF7-4781-B5BF-DD201194C1A7}">
      <dgm:prSet phldrT="[Texto]" custT="1"/>
      <dgm:spPr/>
      <dgm:t>
        <a:bodyPr/>
        <a:lstStyle/>
        <a:p>
          <a:r>
            <a:rPr lang="es-MX" sz="2000" dirty="0" err="1" smtClean="0"/>
            <a:t>There</a:t>
          </a:r>
          <a:r>
            <a:rPr lang="es-MX" sz="2000" dirty="0" smtClean="0"/>
            <a:t> </a:t>
          </a:r>
          <a:r>
            <a:rPr lang="es-MX" sz="2000" dirty="0" err="1" smtClean="0"/>
            <a:t>was</a:t>
          </a:r>
          <a:r>
            <a:rPr lang="es-MX" sz="2000" dirty="0" smtClean="0"/>
            <a:t> </a:t>
          </a:r>
          <a:r>
            <a:rPr lang="es-MX" sz="2000" dirty="0" err="1" smtClean="0"/>
            <a:t>an</a:t>
          </a:r>
          <a:r>
            <a:rPr lang="es-MX" sz="2000" dirty="0" smtClean="0"/>
            <a:t> </a:t>
          </a:r>
          <a:r>
            <a:rPr lang="es-MX" sz="2000" dirty="0" err="1" smtClean="0"/>
            <a:t>accident</a:t>
          </a:r>
          <a:r>
            <a:rPr lang="es-MX" sz="2000" dirty="0" smtClean="0"/>
            <a:t> </a:t>
          </a:r>
          <a:r>
            <a:rPr lang="es-MX" sz="2000" b="1" dirty="0" err="1" smtClean="0"/>
            <a:t>when</a:t>
          </a:r>
          <a:r>
            <a:rPr lang="es-MX" sz="2000" dirty="0" smtClean="0"/>
            <a:t> </a:t>
          </a:r>
          <a:r>
            <a:rPr lang="es-MX" sz="2000" dirty="0" err="1" smtClean="0"/>
            <a:t>the</a:t>
          </a:r>
          <a:r>
            <a:rPr lang="es-MX" sz="2000" dirty="0" smtClean="0"/>
            <a:t> machine </a:t>
          </a:r>
          <a:r>
            <a:rPr lang="es-MX" sz="2000" dirty="0" err="1" smtClean="0"/>
            <a:t>was</a:t>
          </a:r>
          <a:r>
            <a:rPr lang="es-MX" sz="2000" dirty="0" smtClean="0"/>
            <a:t> </a:t>
          </a:r>
          <a:r>
            <a:rPr lang="es-MX" sz="2000" dirty="0" err="1" smtClean="0"/>
            <a:t>working</a:t>
          </a:r>
          <a:r>
            <a:rPr lang="es-MX" sz="2000" dirty="0" smtClean="0"/>
            <a:t>.</a:t>
          </a:r>
          <a:endParaRPr lang="es-MX" sz="2000" dirty="0"/>
        </a:p>
      </dgm:t>
    </dgm:pt>
    <dgm:pt modelId="{F5ACC6ED-4376-4530-BDC5-93CE377430B7}" type="parTrans" cxnId="{C74E0B6B-DA45-45A4-BE4B-392F286FDD0A}">
      <dgm:prSet/>
      <dgm:spPr/>
      <dgm:t>
        <a:bodyPr/>
        <a:lstStyle/>
        <a:p>
          <a:endParaRPr lang="es-MX" sz="2000"/>
        </a:p>
      </dgm:t>
    </dgm:pt>
    <dgm:pt modelId="{BDF4B144-18E6-4DDF-9598-5EBC4DFCE7F5}" type="sibTrans" cxnId="{C74E0B6B-DA45-45A4-BE4B-392F286FDD0A}">
      <dgm:prSet/>
      <dgm:spPr/>
      <dgm:t>
        <a:bodyPr/>
        <a:lstStyle/>
        <a:p>
          <a:endParaRPr lang="es-MX" sz="2000"/>
        </a:p>
      </dgm:t>
    </dgm:pt>
    <dgm:pt modelId="{E234E4B7-F452-4298-9C1C-4ED680999ABD}">
      <dgm:prSet phldrT="[Texto]" custT="1"/>
      <dgm:spPr/>
      <dgm:t>
        <a:bodyPr/>
        <a:lstStyle/>
        <a:p>
          <a:r>
            <a:rPr lang="es-MX" sz="2000" dirty="0" err="1" smtClean="0"/>
            <a:t>There</a:t>
          </a:r>
          <a:r>
            <a:rPr lang="es-MX" sz="2000" dirty="0" smtClean="0"/>
            <a:t> </a:t>
          </a:r>
          <a:r>
            <a:rPr lang="es-MX" sz="2000" dirty="0" err="1" smtClean="0"/>
            <a:t>was</a:t>
          </a:r>
          <a:r>
            <a:rPr lang="es-MX" sz="2000" dirty="0" smtClean="0"/>
            <a:t> </a:t>
          </a:r>
          <a:r>
            <a:rPr lang="es-MX" sz="2000" dirty="0" err="1" smtClean="0"/>
            <a:t>an</a:t>
          </a:r>
          <a:r>
            <a:rPr lang="es-MX" sz="2000" dirty="0" smtClean="0"/>
            <a:t> </a:t>
          </a:r>
          <a:r>
            <a:rPr lang="es-MX" sz="2000" dirty="0" err="1" smtClean="0"/>
            <a:t>accident</a:t>
          </a:r>
          <a:r>
            <a:rPr lang="es-MX" sz="2000" dirty="0" smtClean="0"/>
            <a:t>.</a:t>
          </a:r>
          <a:endParaRPr lang="es-MX" sz="2000" dirty="0"/>
        </a:p>
      </dgm:t>
    </dgm:pt>
    <dgm:pt modelId="{2B4EA9A8-577C-400D-A36C-04810D8903C0}" type="parTrans" cxnId="{6DCCB1AF-E75D-411C-87E6-D521CB394653}">
      <dgm:prSet/>
      <dgm:spPr/>
      <dgm:t>
        <a:bodyPr/>
        <a:lstStyle/>
        <a:p>
          <a:endParaRPr lang="es-MX" sz="2000"/>
        </a:p>
      </dgm:t>
    </dgm:pt>
    <dgm:pt modelId="{1CD40D55-F5D1-4D32-9133-D84D05BE87F9}" type="sibTrans" cxnId="{6DCCB1AF-E75D-411C-87E6-D521CB394653}">
      <dgm:prSet/>
      <dgm:spPr/>
      <dgm:t>
        <a:bodyPr/>
        <a:lstStyle/>
        <a:p>
          <a:endParaRPr lang="es-MX" sz="2000"/>
        </a:p>
      </dgm:t>
    </dgm:pt>
    <dgm:pt modelId="{5FEF66FF-E8A6-4F69-A58A-0EDD17ACF57D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machine </a:t>
          </a:r>
          <a:r>
            <a:rPr lang="es-MX" sz="2000" dirty="0" err="1" smtClean="0"/>
            <a:t>was</a:t>
          </a:r>
          <a:r>
            <a:rPr lang="es-MX" sz="2000" dirty="0" smtClean="0"/>
            <a:t> </a:t>
          </a:r>
          <a:r>
            <a:rPr lang="es-MX" sz="2000" dirty="0" err="1" smtClean="0"/>
            <a:t>working</a:t>
          </a:r>
          <a:r>
            <a:rPr lang="es-MX" sz="2000" dirty="0" smtClean="0"/>
            <a:t>.</a:t>
          </a:r>
          <a:endParaRPr lang="es-MX" sz="2000" dirty="0"/>
        </a:p>
      </dgm:t>
    </dgm:pt>
    <dgm:pt modelId="{4DA6D04A-D5D2-41DF-A3F0-A885E641AB76}" type="parTrans" cxnId="{44F5EC1E-9D53-4276-B63D-C477482CCCA7}">
      <dgm:prSet/>
      <dgm:spPr/>
      <dgm:t>
        <a:bodyPr/>
        <a:lstStyle/>
        <a:p>
          <a:endParaRPr lang="es-MX" sz="2000"/>
        </a:p>
      </dgm:t>
    </dgm:pt>
    <dgm:pt modelId="{1809DB49-0B1E-43FF-B614-AE0088134C34}" type="sibTrans" cxnId="{44F5EC1E-9D53-4276-B63D-C477482CCCA7}">
      <dgm:prSet/>
      <dgm:spPr/>
      <dgm:t>
        <a:bodyPr/>
        <a:lstStyle/>
        <a:p>
          <a:endParaRPr lang="es-MX" sz="2000"/>
        </a:p>
      </dgm:t>
    </dgm:pt>
    <dgm:pt modelId="{C36AA7BA-11FD-427A-9515-94C9A8F14894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company</a:t>
          </a:r>
          <a:r>
            <a:rPr lang="es-MX" sz="2000" dirty="0" smtClean="0"/>
            <a:t> </a:t>
          </a:r>
          <a:r>
            <a:rPr lang="es-MX" sz="2000" dirty="0" err="1" smtClean="0"/>
            <a:t>hired</a:t>
          </a:r>
          <a:r>
            <a:rPr lang="es-MX" sz="2000" dirty="0" smtClean="0"/>
            <a:t> new </a:t>
          </a:r>
          <a:r>
            <a:rPr lang="es-MX" sz="2000" dirty="0" err="1" smtClean="0"/>
            <a:t>employees</a:t>
          </a:r>
          <a:r>
            <a:rPr lang="es-MX" sz="2000" dirty="0" smtClean="0"/>
            <a:t> </a:t>
          </a:r>
          <a:r>
            <a:rPr lang="es-MX" sz="2000" b="1" dirty="0" err="1" smtClean="0"/>
            <a:t>when</a:t>
          </a:r>
          <a:r>
            <a:rPr lang="es-MX" sz="2000" dirty="0" smtClean="0"/>
            <a:t> </a:t>
          </a:r>
          <a:r>
            <a:rPr lang="es-MX" sz="2000" dirty="0" err="1" smtClean="0"/>
            <a:t>they</a:t>
          </a:r>
          <a:r>
            <a:rPr lang="es-MX" sz="2000" dirty="0" smtClean="0"/>
            <a:t> </a:t>
          </a:r>
          <a:r>
            <a:rPr lang="es-MX" sz="2000" dirty="0" err="1" smtClean="0"/>
            <a:t>opened</a:t>
          </a:r>
          <a:r>
            <a:rPr lang="es-MX" sz="2000" dirty="0" smtClean="0"/>
            <a:t> a new </a:t>
          </a:r>
          <a:r>
            <a:rPr lang="es-MX" sz="2000" dirty="0" err="1" smtClean="0"/>
            <a:t>plant</a:t>
          </a:r>
          <a:r>
            <a:rPr lang="es-MX" sz="2000" dirty="0" smtClean="0"/>
            <a:t>.</a:t>
          </a:r>
          <a:endParaRPr lang="es-MX" sz="2000" dirty="0"/>
        </a:p>
      </dgm:t>
    </dgm:pt>
    <dgm:pt modelId="{832E5AB7-6029-40B2-AEC7-681FB2266003}" type="parTrans" cxnId="{FDEF8C7D-9531-4F75-B353-CD3DA5AE0922}">
      <dgm:prSet/>
      <dgm:spPr/>
      <dgm:t>
        <a:bodyPr/>
        <a:lstStyle/>
        <a:p>
          <a:endParaRPr lang="es-MX" sz="2000"/>
        </a:p>
      </dgm:t>
    </dgm:pt>
    <dgm:pt modelId="{6C6649C4-07B3-42E7-8E6E-99A75093AFCB}" type="sibTrans" cxnId="{FDEF8C7D-9531-4F75-B353-CD3DA5AE0922}">
      <dgm:prSet/>
      <dgm:spPr/>
      <dgm:t>
        <a:bodyPr/>
        <a:lstStyle/>
        <a:p>
          <a:endParaRPr lang="es-MX" sz="2000"/>
        </a:p>
      </dgm:t>
    </dgm:pt>
    <dgm:pt modelId="{A3149749-DC6A-4027-816F-CF90E0944E86}">
      <dgm:prSet phldrT="[Texto]" custT="1"/>
      <dgm:spPr/>
      <dgm:t>
        <a:bodyPr/>
        <a:lstStyle/>
        <a:p>
          <a:r>
            <a:rPr lang="es-MX" sz="2000" dirty="0" err="1" smtClean="0"/>
            <a:t>The</a:t>
          </a:r>
          <a:r>
            <a:rPr lang="es-MX" sz="2000" dirty="0" smtClean="0"/>
            <a:t> </a:t>
          </a:r>
          <a:r>
            <a:rPr lang="es-MX" sz="2000" dirty="0" err="1" smtClean="0"/>
            <a:t>company</a:t>
          </a:r>
          <a:r>
            <a:rPr lang="es-MX" sz="2000" dirty="0" smtClean="0"/>
            <a:t> </a:t>
          </a:r>
          <a:r>
            <a:rPr lang="es-MX" sz="2000" dirty="0" err="1" smtClean="0"/>
            <a:t>hired</a:t>
          </a:r>
          <a:r>
            <a:rPr lang="es-MX" sz="2000" dirty="0" smtClean="0"/>
            <a:t> new </a:t>
          </a:r>
          <a:r>
            <a:rPr lang="es-MX" sz="2000" dirty="0" err="1" smtClean="0"/>
            <a:t>employees</a:t>
          </a:r>
          <a:r>
            <a:rPr lang="es-MX" sz="2000" dirty="0" smtClean="0"/>
            <a:t>.</a:t>
          </a:r>
          <a:endParaRPr lang="es-MX" sz="2000" dirty="0"/>
        </a:p>
      </dgm:t>
    </dgm:pt>
    <dgm:pt modelId="{7FC945A1-8C4C-4A5F-8188-45F0F6B305FE}" type="parTrans" cxnId="{F9B9859A-6C36-494F-9DB0-E050509D7030}">
      <dgm:prSet/>
      <dgm:spPr/>
      <dgm:t>
        <a:bodyPr/>
        <a:lstStyle/>
        <a:p>
          <a:endParaRPr lang="es-MX" sz="2000"/>
        </a:p>
      </dgm:t>
    </dgm:pt>
    <dgm:pt modelId="{D49959A5-D262-4F02-BF6F-EDE93EF11CB1}" type="sibTrans" cxnId="{F9B9859A-6C36-494F-9DB0-E050509D7030}">
      <dgm:prSet/>
      <dgm:spPr/>
      <dgm:t>
        <a:bodyPr/>
        <a:lstStyle/>
        <a:p>
          <a:endParaRPr lang="es-MX" sz="2000"/>
        </a:p>
      </dgm:t>
    </dgm:pt>
    <dgm:pt modelId="{062E1855-D600-4AF9-BD70-5DD72854AA25}">
      <dgm:prSet phldrT="[Texto]" custT="1"/>
      <dgm:spPr/>
      <dgm:t>
        <a:bodyPr/>
        <a:lstStyle/>
        <a:p>
          <a:r>
            <a:rPr lang="es-MX" sz="2000" dirty="0" err="1" smtClean="0"/>
            <a:t>They</a:t>
          </a:r>
          <a:r>
            <a:rPr lang="es-MX" sz="2000" dirty="0" smtClean="0"/>
            <a:t> </a:t>
          </a:r>
          <a:r>
            <a:rPr lang="es-MX" sz="2000" dirty="0" err="1" smtClean="0"/>
            <a:t>opened</a:t>
          </a:r>
          <a:r>
            <a:rPr lang="es-MX" sz="2000" dirty="0" smtClean="0"/>
            <a:t> a new </a:t>
          </a:r>
          <a:r>
            <a:rPr lang="es-MX" sz="2000" dirty="0" err="1" smtClean="0"/>
            <a:t>plant</a:t>
          </a:r>
          <a:r>
            <a:rPr lang="es-MX" sz="2000" dirty="0" smtClean="0"/>
            <a:t>.</a:t>
          </a:r>
          <a:endParaRPr lang="es-MX" sz="2000" dirty="0"/>
        </a:p>
      </dgm:t>
    </dgm:pt>
    <dgm:pt modelId="{3A8EEFA1-D08C-46B0-AE60-FBE7DA6BCBB5}" type="parTrans" cxnId="{2E6088E2-83AF-40FA-93CA-B7768E892145}">
      <dgm:prSet/>
      <dgm:spPr/>
      <dgm:t>
        <a:bodyPr/>
        <a:lstStyle/>
        <a:p>
          <a:endParaRPr lang="es-MX" sz="2000"/>
        </a:p>
      </dgm:t>
    </dgm:pt>
    <dgm:pt modelId="{DC2FB382-1581-4EB4-9F95-769F0A627373}" type="sibTrans" cxnId="{2E6088E2-83AF-40FA-93CA-B7768E892145}">
      <dgm:prSet/>
      <dgm:spPr/>
      <dgm:t>
        <a:bodyPr/>
        <a:lstStyle/>
        <a:p>
          <a:endParaRPr lang="es-MX" sz="2000"/>
        </a:p>
      </dgm:t>
    </dgm:pt>
    <dgm:pt modelId="{0CF174C3-4031-42A6-9149-8CB9D2364EE4}" type="pres">
      <dgm:prSet presAssocID="{7B26CB28-AA8C-43FB-9F2C-183C73CE36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6FEB0BF-1A9A-4D25-B5E6-B2F6152B956A}" type="pres">
      <dgm:prSet presAssocID="{C36AA7BA-11FD-427A-9515-94C9A8F14894}" presName="boxAndChildren" presStyleCnt="0"/>
      <dgm:spPr/>
      <dgm:t>
        <a:bodyPr/>
        <a:lstStyle/>
        <a:p>
          <a:endParaRPr lang="es-MX"/>
        </a:p>
      </dgm:t>
    </dgm:pt>
    <dgm:pt modelId="{0FB2F63E-1A4D-4017-B7DA-2AF174CC5931}" type="pres">
      <dgm:prSet presAssocID="{C36AA7BA-11FD-427A-9515-94C9A8F14894}" presName="parentTextBox" presStyleLbl="node1" presStyleIdx="0" presStyleCnt="3"/>
      <dgm:spPr/>
      <dgm:t>
        <a:bodyPr/>
        <a:lstStyle/>
        <a:p>
          <a:endParaRPr lang="es-MX"/>
        </a:p>
      </dgm:t>
    </dgm:pt>
    <dgm:pt modelId="{09FD038A-ADC3-4FE9-9250-3A49ED985A6C}" type="pres">
      <dgm:prSet presAssocID="{C36AA7BA-11FD-427A-9515-94C9A8F14894}" presName="entireBox" presStyleLbl="node1" presStyleIdx="0" presStyleCnt="3"/>
      <dgm:spPr/>
      <dgm:t>
        <a:bodyPr/>
        <a:lstStyle/>
        <a:p>
          <a:endParaRPr lang="es-MX"/>
        </a:p>
      </dgm:t>
    </dgm:pt>
    <dgm:pt modelId="{F7F829C7-DFD6-4552-B384-39FD19662262}" type="pres">
      <dgm:prSet presAssocID="{C36AA7BA-11FD-427A-9515-94C9A8F14894}" presName="descendantBox" presStyleCnt="0"/>
      <dgm:spPr/>
      <dgm:t>
        <a:bodyPr/>
        <a:lstStyle/>
        <a:p>
          <a:endParaRPr lang="es-MX"/>
        </a:p>
      </dgm:t>
    </dgm:pt>
    <dgm:pt modelId="{B5E65A66-AB31-4704-9C01-F9587BF77173}" type="pres">
      <dgm:prSet presAssocID="{A3149749-DC6A-4027-816F-CF90E0944E86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610FCD-D551-46F3-B5A3-669AAA4A8FA7}" type="pres">
      <dgm:prSet presAssocID="{062E1855-D600-4AF9-BD70-5DD72854AA25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70E938-8DB8-48DC-BBEB-A2AFC6A09233}" type="pres">
      <dgm:prSet presAssocID="{BDF4B144-18E6-4DDF-9598-5EBC4DFCE7F5}" presName="sp" presStyleCnt="0"/>
      <dgm:spPr/>
      <dgm:t>
        <a:bodyPr/>
        <a:lstStyle/>
        <a:p>
          <a:endParaRPr lang="es-MX"/>
        </a:p>
      </dgm:t>
    </dgm:pt>
    <dgm:pt modelId="{4D90E476-1223-4B1A-842C-12ABB9491F88}" type="pres">
      <dgm:prSet presAssocID="{7B43737C-0FF7-4781-B5BF-DD201194C1A7}" presName="arrowAndChildren" presStyleCnt="0"/>
      <dgm:spPr/>
      <dgm:t>
        <a:bodyPr/>
        <a:lstStyle/>
        <a:p>
          <a:endParaRPr lang="es-MX"/>
        </a:p>
      </dgm:t>
    </dgm:pt>
    <dgm:pt modelId="{3B32A6EC-97D7-485F-BDDC-C7380882BE8E}" type="pres">
      <dgm:prSet presAssocID="{7B43737C-0FF7-4781-B5BF-DD201194C1A7}" presName="parentTextArrow" presStyleLbl="node1" presStyleIdx="0" presStyleCnt="3"/>
      <dgm:spPr/>
      <dgm:t>
        <a:bodyPr/>
        <a:lstStyle/>
        <a:p>
          <a:endParaRPr lang="es-MX"/>
        </a:p>
      </dgm:t>
    </dgm:pt>
    <dgm:pt modelId="{6979BE0B-8A03-46B4-B9EF-028D1A682E24}" type="pres">
      <dgm:prSet presAssocID="{7B43737C-0FF7-4781-B5BF-DD201194C1A7}" presName="arrow" presStyleLbl="node1" presStyleIdx="1" presStyleCnt="3"/>
      <dgm:spPr/>
      <dgm:t>
        <a:bodyPr/>
        <a:lstStyle/>
        <a:p>
          <a:endParaRPr lang="es-MX"/>
        </a:p>
      </dgm:t>
    </dgm:pt>
    <dgm:pt modelId="{7F578159-3B6D-4503-95CA-E4F284BFFD12}" type="pres">
      <dgm:prSet presAssocID="{7B43737C-0FF7-4781-B5BF-DD201194C1A7}" presName="descendantArrow" presStyleCnt="0"/>
      <dgm:spPr/>
      <dgm:t>
        <a:bodyPr/>
        <a:lstStyle/>
        <a:p>
          <a:endParaRPr lang="es-MX"/>
        </a:p>
      </dgm:t>
    </dgm:pt>
    <dgm:pt modelId="{172802EA-F211-4AC6-A50E-052B6B0EE9D2}" type="pres">
      <dgm:prSet presAssocID="{E234E4B7-F452-4298-9C1C-4ED680999ABD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8A61E2-2D8C-4E04-88FF-412ECC5F9BE8}" type="pres">
      <dgm:prSet presAssocID="{5FEF66FF-E8A6-4F69-A58A-0EDD17ACF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265D6B8-EAFF-4583-B628-0279E74584C8}" type="pres">
      <dgm:prSet presAssocID="{63FF8883-7497-48A5-BFA3-05703C0ECFCC}" presName="sp" presStyleCnt="0"/>
      <dgm:spPr/>
      <dgm:t>
        <a:bodyPr/>
        <a:lstStyle/>
        <a:p>
          <a:endParaRPr lang="es-MX"/>
        </a:p>
      </dgm:t>
    </dgm:pt>
    <dgm:pt modelId="{8E706E22-E9E7-4EF1-BA42-1F9B53DE992C}" type="pres">
      <dgm:prSet presAssocID="{2457F82D-6168-440B-A386-5792C943AC11}" presName="arrowAndChildren" presStyleCnt="0"/>
      <dgm:spPr/>
      <dgm:t>
        <a:bodyPr/>
        <a:lstStyle/>
        <a:p>
          <a:endParaRPr lang="es-MX"/>
        </a:p>
      </dgm:t>
    </dgm:pt>
    <dgm:pt modelId="{EEABCEE1-073A-488E-A4A0-9E2776C61223}" type="pres">
      <dgm:prSet presAssocID="{2457F82D-6168-440B-A386-5792C943AC11}" presName="parentTextArrow" presStyleLbl="node1" presStyleIdx="1" presStyleCnt="3"/>
      <dgm:spPr/>
      <dgm:t>
        <a:bodyPr/>
        <a:lstStyle/>
        <a:p>
          <a:endParaRPr lang="es-MX"/>
        </a:p>
      </dgm:t>
    </dgm:pt>
    <dgm:pt modelId="{767789FE-3A77-47D6-B430-E15CAAFBE24D}" type="pres">
      <dgm:prSet presAssocID="{2457F82D-6168-440B-A386-5792C943AC11}" presName="arrow" presStyleLbl="node1" presStyleIdx="2" presStyleCnt="3"/>
      <dgm:spPr/>
      <dgm:t>
        <a:bodyPr/>
        <a:lstStyle/>
        <a:p>
          <a:endParaRPr lang="es-MX"/>
        </a:p>
      </dgm:t>
    </dgm:pt>
    <dgm:pt modelId="{9604DA57-D4C8-4715-BE25-14F3E03484B3}" type="pres">
      <dgm:prSet presAssocID="{2457F82D-6168-440B-A386-5792C943AC11}" presName="descendantArrow" presStyleCnt="0"/>
      <dgm:spPr/>
      <dgm:t>
        <a:bodyPr/>
        <a:lstStyle/>
        <a:p>
          <a:endParaRPr lang="es-MX"/>
        </a:p>
      </dgm:t>
    </dgm:pt>
    <dgm:pt modelId="{D2AF1F0D-6B94-427D-8DAC-43B42FEE4376}" type="pres">
      <dgm:prSet presAssocID="{05ED7140-07C7-4B56-B2AF-50B7B9392643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577DC4-0684-429D-9557-CD77529B9F53}" type="pres">
      <dgm:prSet presAssocID="{2062A07D-0CF8-4D49-9AAA-9740BB5FD1D0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C8D6138-31A8-427C-BA01-0DCFC188EBAA}" type="presOf" srcId="{7B43737C-0FF7-4781-B5BF-DD201194C1A7}" destId="{3B32A6EC-97D7-485F-BDDC-C7380882BE8E}" srcOrd="0" destOrd="0" presId="urn:microsoft.com/office/officeart/2005/8/layout/process4"/>
    <dgm:cxn modelId="{00256867-4C8B-49FF-89A9-E23221052DDD}" type="presOf" srcId="{7B43737C-0FF7-4781-B5BF-DD201194C1A7}" destId="{6979BE0B-8A03-46B4-B9EF-028D1A682E24}" srcOrd="1" destOrd="0" presId="urn:microsoft.com/office/officeart/2005/8/layout/process4"/>
    <dgm:cxn modelId="{C74E0B6B-DA45-45A4-BE4B-392F286FDD0A}" srcId="{7B26CB28-AA8C-43FB-9F2C-183C73CE36F2}" destId="{7B43737C-0FF7-4781-B5BF-DD201194C1A7}" srcOrd="1" destOrd="0" parTransId="{F5ACC6ED-4376-4530-BDC5-93CE377430B7}" sibTransId="{BDF4B144-18E6-4DDF-9598-5EBC4DFCE7F5}"/>
    <dgm:cxn modelId="{A78E0F03-ED69-4110-B520-17034C68CD3A}" type="presOf" srcId="{E234E4B7-F452-4298-9C1C-4ED680999ABD}" destId="{172802EA-F211-4AC6-A50E-052B6B0EE9D2}" srcOrd="0" destOrd="0" presId="urn:microsoft.com/office/officeart/2005/8/layout/process4"/>
    <dgm:cxn modelId="{6EC7D8AF-2B85-43FE-B55F-4606BB69D550}" type="presOf" srcId="{A3149749-DC6A-4027-816F-CF90E0944E86}" destId="{B5E65A66-AB31-4704-9C01-F9587BF77173}" srcOrd="0" destOrd="0" presId="urn:microsoft.com/office/officeart/2005/8/layout/process4"/>
    <dgm:cxn modelId="{6D7E9D80-3BA2-4482-A927-BFDDE569C088}" srcId="{7B26CB28-AA8C-43FB-9F2C-183C73CE36F2}" destId="{2457F82D-6168-440B-A386-5792C943AC11}" srcOrd="0" destOrd="0" parTransId="{3D0B4DEF-7293-4075-B323-67B977E56397}" sibTransId="{63FF8883-7497-48A5-BFA3-05703C0ECFCC}"/>
    <dgm:cxn modelId="{6FE09988-13F0-49E0-8C30-DE50E1B01B25}" srcId="{2457F82D-6168-440B-A386-5792C943AC11}" destId="{2062A07D-0CF8-4D49-9AAA-9740BB5FD1D0}" srcOrd="1" destOrd="0" parTransId="{6BED1A33-ED5F-40A0-93DF-BAA8DBF2402F}" sibTransId="{1C310487-349A-4131-A954-3A1A921BD13B}"/>
    <dgm:cxn modelId="{44F5EC1E-9D53-4276-B63D-C477482CCCA7}" srcId="{7B43737C-0FF7-4781-B5BF-DD201194C1A7}" destId="{5FEF66FF-E8A6-4F69-A58A-0EDD17ACF57D}" srcOrd="1" destOrd="0" parTransId="{4DA6D04A-D5D2-41DF-A3F0-A885E641AB76}" sibTransId="{1809DB49-0B1E-43FF-B614-AE0088134C34}"/>
    <dgm:cxn modelId="{8E16FA8A-9469-4B8E-8CDB-E16236E2F75C}" type="presOf" srcId="{C36AA7BA-11FD-427A-9515-94C9A8F14894}" destId="{0FB2F63E-1A4D-4017-B7DA-2AF174CC5931}" srcOrd="0" destOrd="0" presId="urn:microsoft.com/office/officeart/2005/8/layout/process4"/>
    <dgm:cxn modelId="{4F6B3EBB-0E04-4733-95D2-9FB5A9E60805}" type="presOf" srcId="{C36AA7BA-11FD-427A-9515-94C9A8F14894}" destId="{09FD038A-ADC3-4FE9-9250-3A49ED985A6C}" srcOrd="1" destOrd="0" presId="urn:microsoft.com/office/officeart/2005/8/layout/process4"/>
    <dgm:cxn modelId="{6DCCB1AF-E75D-411C-87E6-D521CB394653}" srcId="{7B43737C-0FF7-4781-B5BF-DD201194C1A7}" destId="{E234E4B7-F452-4298-9C1C-4ED680999ABD}" srcOrd="0" destOrd="0" parTransId="{2B4EA9A8-577C-400D-A36C-04810D8903C0}" sibTransId="{1CD40D55-F5D1-4D32-9133-D84D05BE87F9}"/>
    <dgm:cxn modelId="{F9B9859A-6C36-494F-9DB0-E050509D7030}" srcId="{C36AA7BA-11FD-427A-9515-94C9A8F14894}" destId="{A3149749-DC6A-4027-816F-CF90E0944E86}" srcOrd="0" destOrd="0" parTransId="{7FC945A1-8C4C-4A5F-8188-45F0F6B305FE}" sibTransId="{D49959A5-D262-4F02-BF6F-EDE93EF11CB1}"/>
    <dgm:cxn modelId="{DCE309A1-D557-483E-8A58-EE05979440D6}" type="presOf" srcId="{05ED7140-07C7-4B56-B2AF-50B7B9392643}" destId="{D2AF1F0D-6B94-427D-8DAC-43B42FEE4376}" srcOrd="0" destOrd="0" presId="urn:microsoft.com/office/officeart/2005/8/layout/process4"/>
    <dgm:cxn modelId="{7CC4CDD5-9109-43BE-AF4F-F3539F63ED1B}" srcId="{2457F82D-6168-440B-A386-5792C943AC11}" destId="{05ED7140-07C7-4B56-B2AF-50B7B9392643}" srcOrd="0" destOrd="0" parTransId="{A617CCAA-C1E6-487D-A2D9-6565C5D718FD}" sibTransId="{DD97C37F-C0A7-4FA4-B3DD-41DAE8BBCCFD}"/>
    <dgm:cxn modelId="{45D762DF-8E8F-49B6-8D0B-5E2D7A5DE871}" type="presOf" srcId="{2062A07D-0CF8-4D49-9AAA-9740BB5FD1D0}" destId="{BB577DC4-0684-429D-9557-CD77529B9F53}" srcOrd="0" destOrd="0" presId="urn:microsoft.com/office/officeart/2005/8/layout/process4"/>
    <dgm:cxn modelId="{CEC64234-594A-414D-B521-EE9E415C50F0}" type="presOf" srcId="{062E1855-D600-4AF9-BD70-5DD72854AA25}" destId="{56610FCD-D551-46F3-B5A3-669AAA4A8FA7}" srcOrd="0" destOrd="0" presId="urn:microsoft.com/office/officeart/2005/8/layout/process4"/>
    <dgm:cxn modelId="{E53EE133-57EC-4AF1-A7D6-39EB16E48DF9}" type="presOf" srcId="{2457F82D-6168-440B-A386-5792C943AC11}" destId="{EEABCEE1-073A-488E-A4A0-9E2776C61223}" srcOrd="0" destOrd="0" presId="urn:microsoft.com/office/officeart/2005/8/layout/process4"/>
    <dgm:cxn modelId="{2E6088E2-83AF-40FA-93CA-B7768E892145}" srcId="{C36AA7BA-11FD-427A-9515-94C9A8F14894}" destId="{062E1855-D600-4AF9-BD70-5DD72854AA25}" srcOrd="1" destOrd="0" parTransId="{3A8EEFA1-D08C-46B0-AE60-FBE7DA6BCBB5}" sibTransId="{DC2FB382-1581-4EB4-9F95-769F0A627373}"/>
    <dgm:cxn modelId="{87B38395-7C71-4358-8B18-5C0696BBA009}" type="presOf" srcId="{5FEF66FF-E8A6-4F69-A58A-0EDD17ACF57D}" destId="{AC8A61E2-2D8C-4E04-88FF-412ECC5F9BE8}" srcOrd="0" destOrd="0" presId="urn:microsoft.com/office/officeart/2005/8/layout/process4"/>
    <dgm:cxn modelId="{C2C4B7B7-2285-4776-92D4-C29F3F0660B2}" type="presOf" srcId="{2457F82D-6168-440B-A386-5792C943AC11}" destId="{767789FE-3A77-47D6-B430-E15CAAFBE24D}" srcOrd="1" destOrd="0" presId="urn:microsoft.com/office/officeart/2005/8/layout/process4"/>
    <dgm:cxn modelId="{FDEF8C7D-9531-4F75-B353-CD3DA5AE0922}" srcId="{7B26CB28-AA8C-43FB-9F2C-183C73CE36F2}" destId="{C36AA7BA-11FD-427A-9515-94C9A8F14894}" srcOrd="2" destOrd="0" parTransId="{832E5AB7-6029-40B2-AEC7-681FB2266003}" sibTransId="{6C6649C4-07B3-42E7-8E6E-99A75093AFCB}"/>
    <dgm:cxn modelId="{AB6B441C-ED95-4F93-AA62-EB57A0F6090C}" type="presOf" srcId="{7B26CB28-AA8C-43FB-9F2C-183C73CE36F2}" destId="{0CF174C3-4031-42A6-9149-8CB9D2364EE4}" srcOrd="0" destOrd="0" presId="urn:microsoft.com/office/officeart/2005/8/layout/process4"/>
    <dgm:cxn modelId="{292875D2-D07B-4150-9E02-3A7EBC0D81E2}" type="presParOf" srcId="{0CF174C3-4031-42A6-9149-8CB9D2364EE4}" destId="{46FEB0BF-1A9A-4D25-B5E6-B2F6152B956A}" srcOrd="0" destOrd="0" presId="urn:microsoft.com/office/officeart/2005/8/layout/process4"/>
    <dgm:cxn modelId="{56567421-72E3-4DEE-BE93-7D9B88F420BB}" type="presParOf" srcId="{46FEB0BF-1A9A-4D25-B5E6-B2F6152B956A}" destId="{0FB2F63E-1A4D-4017-B7DA-2AF174CC5931}" srcOrd="0" destOrd="0" presId="urn:microsoft.com/office/officeart/2005/8/layout/process4"/>
    <dgm:cxn modelId="{6C21A3F3-3C11-457E-B530-17D11ABE924A}" type="presParOf" srcId="{46FEB0BF-1A9A-4D25-B5E6-B2F6152B956A}" destId="{09FD038A-ADC3-4FE9-9250-3A49ED985A6C}" srcOrd="1" destOrd="0" presId="urn:microsoft.com/office/officeart/2005/8/layout/process4"/>
    <dgm:cxn modelId="{004CDD39-75AF-4E1C-9C97-38433A170D01}" type="presParOf" srcId="{46FEB0BF-1A9A-4D25-B5E6-B2F6152B956A}" destId="{F7F829C7-DFD6-4552-B384-39FD19662262}" srcOrd="2" destOrd="0" presId="urn:microsoft.com/office/officeart/2005/8/layout/process4"/>
    <dgm:cxn modelId="{441C6AAB-3A09-4FD4-A2DD-6EBD743E8134}" type="presParOf" srcId="{F7F829C7-DFD6-4552-B384-39FD19662262}" destId="{B5E65A66-AB31-4704-9C01-F9587BF77173}" srcOrd="0" destOrd="0" presId="urn:microsoft.com/office/officeart/2005/8/layout/process4"/>
    <dgm:cxn modelId="{87AFB497-F117-496E-91AC-EB986E289B62}" type="presParOf" srcId="{F7F829C7-DFD6-4552-B384-39FD19662262}" destId="{56610FCD-D551-46F3-B5A3-669AAA4A8FA7}" srcOrd="1" destOrd="0" presId="urn:microsoft.com/office/officeart/2005/8/layout/process4"/>
    <dgm:cxn modelId="{BDF5E678-0314-4914-842C-9DA4C529F3F7}" type="presParOf" srcId="{0CF174C3-4031-42A6-9149-8CB9D2364EE4}" destId="{1370E938-8DB8-48DC-BBEB-A2AFC6A09233}" srcOrd="1" destOrd="0" presId="urn:microsoft.com/office/officeart/2005/8/layout/process4"/>
    <dgm:cxn modelId="{66666037-A75D-4E8E-8213-3C965921111D}" type="presParOf" srcId="{0CF174C3-4031-42A6-9149-8CB9D2364EE4}" destId="{4D90E476-1223-4B1A-842C-12ABB9491F88}" srcOrd="2" destOrd="0" presId="urn:microsoft.com/office/officeart/2005/8/layout/process4"/>
    <dgm:cxn modelId="{BAF11E5D-DE6C-400C-AE7F-CE78F27C6C05}" type="presParOf" srcId="{4D90E476-1223-4B1A-842C-12ABB9491F88}" destId="{3B32A6EC-97D7-485F-BDDC-C7380882BE8E}" srcOrd="0" destOrd="0" presId="urn:microsoft.com/office/officeart/2005/8/layout/process4"/>
    <dgm:cxn modelId="{9E49E233-2534-4E8A-9672-2125F931F6AF}" type="presParOf" srcId="{4D90E476-1223-4B1A-842C-12ABB9491F88}" destId="{6979BE0B-8A03-46B4-B9EF-028D1A682E24}" srcOrd="1" destOrd="0" presId="urn:microsoft.com/office/officeart/2005/8/layout/process4"/>
    <dgm:cxn modelId="{989F5AC3-2063-4FA1-B038-20CDE5742E3C}" type="presParOf" srcId="{4D90E476-1223-4B1A-842C-12ABB9491F88}" destId="{7F578159-3B6D-4503-95CA-E4F284BFFD12}" srcOrd="2" destOrd="0" presId="urn:microsoft.com/office/officeart/2005/8/layout/process4"/>
    <dgm:cxn modelId="{54F0AED3-3388-4A1A-B93D-DF3D6C638C9A}" type="presParOf" srcId="{7F578159-3B6D-4503-95CA-E4F284BFFD12}" destId="{172802EA-F211-4AC6-A50E-052B6B0EE9D2}" srcOrd="0" destOrd="0" presId="urn:microsoft.com/office/officeart/2005/8/layout/process4"/>
    <dgm:cxn modelId="{AEE9C321-4793-4EB0-89A0-70F2BEF6BB02}" type="presParOf" srcId="{7F578159-3B6D-4503-95CA-E4F284BFFD12}" destId="{AC8A61E2-2D8C-4E04-88FF-412ECC5F9BE8}" srcOrd="1" destOrd="0" presId="urn:microsoft.com/office/officeart/2005/8/layout/process4"/>
    <dgm:cxn modelId="{2C21F13E-2628-4E6E-AB90-DBD33DA89DDC}" type="presParOf" srcId="{0CF174C3-4031-42A6-9149-8CB9D2364EE4}" destId="{7265D6B8-EAFF-4583-B628-0279E74584C8}" srcOrd="3" destOrd="0" presId="urn:microsoft.com/office/officeart/2005/8/layout/process4"/>
    <dgm:cxn modelId="{6AECD745-B64A-4FD5-A6E6-F25CE15258F9}" type="presParOf" srcId="{0CF174C3-4031-42A6-9149-8CB9D2364EE4}" destId="{8E706E22-E9E7-4EF1-BA42-1F9B53DE992C}" srcOrd="4" destOrd="0" presId="urn:microsoft.com/office/officeart/2005/8/layout/process4"/>
    <dgm:cxn modelId="{2E701CD4-2118-4083-B501-2BFB840A345F}" type="presParOf" srcId="{8E706E22-E9E7-4EF1-BA42-1F9B53DE992C}" destId="{EEABCEE1-073A-488E-A4A0-9E2776C61223}" srcOrd="0" destOrd="0" presId="urn:microsoft.com/office/officeart/2005/8/layout/process4"/>
    <dgm:cxn modelId="{7D308268-AC33-4081-AAF8-65FEC2559703}" type="presParOf" srcId="{8E706E22-E9E7-4EF1-BA42-1F9B53DE992C}" destId="{767789FE-3A77-47D6-B430-E15CAAFBE24D}" srcOrd="1" destOrd="0" presId="urn:microsoft.com/office/officeart/2005/8/layout/process4"/>
    <dgm:cxn modelId="{FC654A68-B238-4D87-8A0A-E29E132308CC}" type="presParOf" srcId="{8E706E22-E9E7-4EF1-BA42-1F9B53DE992C}" destId="{9604DA57-D4C8-4715-BE25-14F3E03484B3}" srcOrd="2" destOrd="0" presId="urn:microsoft.com/office/officeart/2005/8/layout/process4"/>
    <dgm:cxn modelId="{310A3CC9-210A-4748-83D0-90148431023C}" type="presParOf" srcId="{9604DA57-D4C8-4715-BE25-14F3E03484B3}" destId="{D2AF1F0D-6B94-427D-8DAC-43B42FEE4376}" srcOrd="0" destOrd="0" presId="urn:microsoft.com/office/officeart/2005/8/layout/process4"/>
    <dgm:cxn modelId="{5BA1A3AB-09EE-48BD-AFA3-339FFE0B542B}" type="presParOf" srcId="{9604DA57-D4C8-4715-BE25-14F3E03484B3}" destId="{BB577DC4-0684-429D-9557-CD77529B9F5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FD038A-ADC3-4FE9-9250-3A49ED985A6C}">
      <dsp:nvSpPr>
        <dsp:cNvPr id="0" name=""/>
        <dsp:cNvSpPr/>
      </dsp:nvSpPr>
      <dsp:spPr>
        <a:xfrm>
          <a:off x="0" y="2785944"/>
          <a:ext cx="8229600" cy="91440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manager </a:t>
          </a:r>
          <a:r>
            <a:rPr lang="es-MX" sz="2000" kern="1200" dirty="0" err="1" smtClean="0"/>
            <a:t>welcomed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authorities</a:t>
          </a:r>
          <a:r>
            <a:rPr lang="es-MX" sz="2000" kern="1200" dirty="0" smtClean="0"/>
            <a:t> </a:t>
          </a:r>
          <a:r>
            <a:rPr lang="es-MX" sz="2000" b="1" kern="1200" dirty="0" smtClean="0"/>
            <a:t>and </a:t>
          </a:r>
          <a:r>
            <a:rPr lang="es-MX" sz="2000" kern="1200" dirty="0" err="1" smtClean="0"/>
            <a:t>gave</a:t>
          </a:r>
          <a:r>
            <a:rPr lang="es-MX" sz="2000" kern="1200" dirty="0" smtClean="0"/>
            <a:t> a </a:t>
          </a:r>
          <a:r>
            <a:rPr lang="es-MX" sz="2000" kern="1200" dirty="0" err="1" smtClean="0"/>
            <a:t>speech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2785944"/>
        <a:ext cx="8229600" cy="493780"/>
      </dsp:txXfrm>
    </dsp:sp>
    <dsp:sp modelId="{B5E65A66-AB31-4704-9C01-F9587BF77173}">
      <dsp:nvSpPr>
        <dsp:cNvPr id="0" name=""/>
        <dsp:cNvSpPr/>
      </dsp:nvSpPr>
      <dsp:spPr>
        <a:xfrm>
          <a:off x="0" y="3261437"/>
          <a:ext cx="4114799" cy="42062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manager welcomed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authorities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3261437"/>
        <a:ext cx="4114799" cy="420628"/>
      </dsp:txXfrm>
    </dsp:sp>
    <dsp:sp modelId="{56610FCD-D551-46F3-B5A3-669AAA4A8FA7}">
      <dsp:nvSpPr>
        <dsp:cNvPr id="0" name=""/>
        <dsp:cNvSpPr/>
      </dsp:nvSpPr>
      <dsp:spPr>
        <a:xfrm>
          <a:off x="4114800" y="3261437"/>
          <a:ext cx="4114799" cy="420628"/>
        </a:xfrm>
        <a:prstGeom prst="rect">
          <a:avLst/>
        </a:prstGeom>
        <a:solidFill>
          <a:schemeClr val="accent3">
            <a:tint val="40000"/>
            <a:alpha val="90000"/>
            <a:hueOff val="2143370"/>
            <a:satOff val="-2759"/>
            <a:lumOff val="-21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2143370"/>
              <a:satOff val="-2759"/>
              <a:lumOff val="-2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authorities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gave</a:t>
          </a:r>
          <a:r>
            <a:rPr lang="es-MX" sz="2000" kern="1200" dirty="0" smtClean="0"/>
            <a:t> a </a:t>
          </a:r>
          <a:r>
            <a:rPr lang="es-MX" sz="2000" kern="1200" dirty="0" err="1" smtClean="0"/>
            <a:t>speech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4114800" y="3261437"/>
        <a:ext cx="4114799" cy="420628"/>
      </dsp:txXfrm>
    </dsp:sp>
    <dsp:sp modelId="{6979BE0B-8A03-46B4-B9EF-028D1A682E24}">
      <dsp:nvSpPr>
        <dsp:cNvPr id="0" name=""/>
        <dsp:cNvSpPr/>
      </dsp:nvSpPr>
      <dsp:spPr>
        <a:xfrm rot="10800000">
          <a:off x="0" y="1393299"/>
          <a:ext cx="8229600" cy="1406361"/>
        </a:xfrm>
        <a:prstGeom prst="upArrowCallou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Workers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assembled</a:t>
          </a:r>
          <a:r>
            <a:rPr lang="es-MX" sz="2000" kern="1200" dirty="0" smtClean="0"/>
            <a:t> </a:t>
          </a:r>
          <a:r>
            <a:rPr lang="es-MX" sz="2000" b="1" kern="1200" dirty="0" smtClean="0"/>
            <a:t>and </a:t>
          </a:r>
          <a:r>
            <a:rPr lang="es-MX" sz="2000" kern="1200" dirty="0" err="1" smtClean="0"/>
            <a:t>evaluated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car.</a:t>
          </a:r>
          <a:endParaRPr lang="es-MX" sz="2000" kern="1200" dirty="0"/>
        </a:p>
      </dsp:txBody>
      <dsp:txXfrm>
        <a:off x="0" y="1393299"/>
        <a:ext cx="8229600" cy="493632"/>
      </dsp:txXfrm>
    </dsp:sp>
    <dsp:sp modelId="{172802EA-F211-4AC6-A50E-052B6B0EE9D2}">
      <dsp:nvSpPr>
        <dsp:cNvPr id="0" name=""/>
        <dsp:cNvSpPr/>
      </dsp:nvSpPr>
      <dsp:spPr>
        <a:xfrm>
          <a:off x="0" y="1886932"/>
          <a:ext cx="4114799" cy="420502"/>
        </a:xfrm>
        <a:prstGeom prst="rect">
          <a:avLst/>
        </a:prstGeom>
        <a:solidFill>
          <a:schemeClr val="accent3">
            <a:tint val="40000"/>
            <a:alpha val="90000"/>
            <a:hueOff val="4286740"/>
            <a:satOff val="-5517"/>
            <a:lumOff val="-43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4286740"/>
              <a:satOff val="-5517"/>
              <a:lumOff val="-4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Workers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assembled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car.</a:t>
          </a:r>
          <a:endParaRPr lang="es-MX" sz="2000" kern="1200" dirty="0"/>
        </a:p>
      </dsp:txBody>
      <dsp:txXfrm>
        <a:off x="0" y="1886932"/>
        <a:ext cx="4114799" cy="420502"/>
      </dsp:txXfrm>
    </dsp:sp>
    <dsp:sp modelId="{AC8A61E2-2D8C-4E04-88FF-412ECC5F9BE8}">
      <dsp:nvSpPr>
        <dsp:cNvPr id="0" name=""/>
        <dsp:cNvSpPr/>
      </dsp:nvSpPr>
      <dsp:spPr>
        <a:xfrm>
          <a:off x="4114800" y="1886932"/>
          <a:ext cx="4114799" cy="420502"/>
        </a:xfrm>
        <a:prstGeom prst="rect">
          <a:avLst/>
        </a:prstGeom>
        <a:solidFill>
          <a:schemeClr val="accent3">
            <a:tint val="40000"/>
            <a:alpha val="90000"/>
            <a:hueOff val="6430110"/>
            <a:satOff val="-8276"/>
            <a:lumOff val="-64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6430110"/>
              <a:satOff val="-8276"/>
              <a:lumOff val="-6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Workers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evaluated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car.</a:t>
          </a:r>
          <a:endParaRPr lang="es-MX" sz="2000" kern="1200" dirty="0"/>
        </a:p>
      </dsp:txBody>
      <dsp:txXfrm>
        <a:off x="4114800" y="1886932"/>
        <a:ext cx="4114799" cy="420502"/>
      </dsp:txXfrm>
    </dsp:sp>
    <dsp:sp modelId="{767789FE-3A77-47D6-B430-E15CAAFBE24D}">
      <dsp:nvSpPr>
        <dsp:cNvPr id="0" name=""/>
        <dsp:cNvSpPr/>
      </dsp:nvSpPr>
      <dsp:spPr>
        <a:xfrm rot="10800000">
          <a:off x="0" y="654"/>
          <a:ext cx="8229600" cy="1406361"/>
        </a:xfrm>
        <a:prstGeom prst="upArrowCallou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+mn-lt"/>
            </a:rPr>
            <a:t>I </a:t>
          </a:r>
          <a:r>
            <a:rPr lang="es-MX" sz="2000" kern="1200" dirty="0" err="1" smtClean="0">
              <a:latin typeface="+mn-lt"/>
            </a:rPr>
            <a:t>wrote</a:t>
          </a:r>
          <a:r>
            <a:rPr lang="es-MX" sz="2000" kern="1200" dirty="0" smtClean="0">
              <a:latin typeface="+mn-lt"/>
            </a:rPr>
            <a:t> a </a:t>
          </a:r>
          <a:r>
            <a:rPr lang="es-MX" sz="2000" kern="1200" dirty="0" err="1" smtClean="0">
              <a:latin typeface="+mn-lt"/>
            </a:rPr>
            <a:t>report</a:t>
          </a:r>
          <a:r>
            <a:rPr lang="es-MX" sz="2000" b="1" kern="1200" dirty="0" smtClean="0">
              <a:latin typeface="+mn-lt"/>
            </a:rPr>
            <a:t> and </a:t>
          </a:r>
          <a:r>
            <a:rPr lang="es-MX" sz="2000" kern="1200" dirty="0" err="1" smtClean="0">
              <a:latin typeface="+mn-lt"/>
            </a:rPr>
            <a:t>sent</a:t>
          </a:r>
          <a:r>
            <a:rPr lang="es-MX" sz="2000" kern="1200" dirty="0" smtClean="0">
              <a:latin typeface="+mn-lt"/>
            </a:rPr>
            <a:t> </a:t>
          </a:r>
          <a:r>
            <a:rPr lang="es-MX" sz="2000" kern="1200" dirty="0" err="1" smtClean="0">
              <a:latin typeface="+mn-lt"/>
            </a:rPr>
            <a:t>it</a:t>
          </a:r>
          <a:r>
            <a:rPr lang="es-MX" sz="2000" kern="1200" dirty="0" smtClean="0">
              <a:latin typeface="+mn-lt"/>
            </a:rPr>
            <a:t> to </a:t>
          </a:r>
          <a:r>
            <a:rPr lang="es-MX" sz="2000" kern="1200" dirty="0" err="1" smtClean="0">
              <a:latin typeface="+mn-lt"/>
            </a:rPr>
            <a:t>my</a:t>
          </a:r>
          <a:r>
            <a:rPr lang="es-MX" sz="2000" kern="1200" dirty="0" smtClean="0">
              <a:latin typeface="+mn-lt"/>
            </a:rPr>
            <a:t> </a:t>
          </a:r>
          <a:r>
            <a:rPr lang="es-MX" sz="2000" kern="1200" dirty="0" err="1" smtClean="0">
              <a:latin typeface="+mn-lt"/>
            </a:rPr>
            <a:t>boss</a:t>
          </a:r>
          <a:endParaRPr lang="es-MX" sz="2000" kern="1200" dirty="0">
            <a:latin typeface="+mn-lt"/>
          </a:endParaRPr>
        </a:p>
      </dsp:txBody>
      <dsp:txXfrm>
        <a:off x="0" y="654"/>
        <a:ext cx="8229600" cy="493632"/>
      </dsp:txXfrm>
    </dsp:sp>
    <dsp:sp modelId="{D2AF1F0D-6B94-427D-8DAC-43B42FEE4376}">
      <dsp:nvSpPr>
        <dsp:cNvPr id="0" name=""/>
        <dsp:cNvSpPr/>
      </dsp:nvSpPr>
      <dsp:spPr>
        <a:xfrm>
          <a:off x="0" y="494287"/>
          <a:ext cx="4114799" cy="420502"/>
        </a:xfrm>
        <a:prstGeom prst="rect">
          <a:avLst/>
        </a:prstGeom>
        <a:solidFill>
          <a:schemeClr val="accent3">
            <a:tint val="40000"/>
            <a:alpha val="90000"/>
            <a:hueOff val="8573481"/>
            <a:satOff val="-11034"/>
            <a:lumOff val="-86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8573481"/>
              <a:satOff val="-11034"/>
              <a:lumOff val="-8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I </a:t>
          </a:r>
          <a:r>
            <a:rPr lang="es-MX" sz="2000" kern="1200" dirty="0" err="1" smtClean="0"/>
            <a:t>wrote</a:t>
          </a:r>
          <a:r>
            <a:rPr lang="es-MX" sz="2000" kern="1200" dirty="0" smtClean="0"/>
            <a:t> a </a:t>
          </a:r>
          <a:r>
            <a:rPr lang="es-MX" sz="2000" kern="1200" dirty="0" err="1" smtClean="0"/>
            <a:t>report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494287"/>
        <a:ext cx="4114799" cy="420502"/>
      </dsp:txXfrm>
    </dsp:sp>
    <dsp:sp modelId="{BB577DC4-0684-429D-9557-CD77529B9F53}">
      <dsp:nvSpPr>
        <dsp:cNvPr id="0" name=""/>
        <dsp:cNvSpPr/>
      </dsp:nvSpPr>
      <dsp:spPr>
        <a:xfrm>
          <a:off x="4114800" y="494287"/>
          <a:ext cx="4114799" cy="420502"/>
        </a:xfrm>
        <a:prstGeom prst="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I </a:t>
          </a:r>
          <a:r>
            <a:rPr lang="es-MX" sz="2000" kern="1200" dirty="0" err="1" smtClean="0"/>
            <a:t>sent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it</a:t>
          </a:r>
          <a:r>
            <a:rPr lang="es-MX" sz="2000" kern="1200" dirty="0" smtClean="0"/>
            <a:t> to </a:t>
          </a:r>
          <a:r>
            <a:rPr lang="es-MX" sz="2000" kern="1200" dirty="0" err="1" smtClean="0"/>
            <a:t>my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boss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4114800" y="494287"/>
        <a:ext cx="4114799" cy="42050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FD038A-ADC3-4FE9-9250-3A49ED985A6C}">
      <dsp:nvSpPr>
        <dsp:cNvPr id="0" name=""/>
        <dsp:cNvSpPr/>
      </dsp:nvSpPr>
      <dsp:spPr>
        <a:xfrm>
          <a:off x="0" y="2948557"/>
          <a:ext cx="8229600" cy="9677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err="1" smtClean="0"/>
            <a:t>The</a:t>
          </a:r>
          <a:r>
            <a:rPr lang="es-MX" sz="1800" kern="1200" dirty="0" smtClean="0"/>
            <a:t> </a:t>
          </a:r>
          <a:r>
            <a:rPr lang="es-MX" sz="1800" kern="1200" dirty="0" err="1" smtClean="0"/>
            <a:t>company</a:t>
          </a:r>
          <a:r>
            <a:rPr lang="es-MX" sz="1800" kern="1200" dirty="0" smtClean="0"/>
            <a:t> </a:t>
          </a:r>
          <a:r>
            <a:rPr lang="es-MX" sz="1800" kern="1200" dirty="0" err="1" smtClean="0"/>
            <a:t>bought</a:t>
          </a:r>
          <a:r>
            <a:rPr lang="es-MX" sz="1800" kern="1200" dirty="0" smtClean="0"/>
            <a:t> a new machine</a:t>
          </a:r>
          <a:r>
            <a:rPr lang="es-MX" sz="1800" b="1" kern="1200" dirty="0" smtClean="0"/>
            <a:t> </a:t>
          </a:r>
          <a:r>
            <a:rPr lang="es-MX" sz="1800" b="1" kern="1200" dirty="0" err="1" smtClean="0"/>
            <a:t>but</a:t>
          </a:r>
          <a:r>
            <a:rPr lang="es-MX" sz="1800" kern="1200" dirty="0" smtClean="0"/>
            <a:t> </a:t>
          </a:r>
          <a:r>
            <a:rPr lang="es-MX" sz="1800" kern="1200" dirty="0" err="1" smtClean="0"/>
            <a:t>the</a:t>
          </a:r>
          <a:r>
            <a:rPr lang="es-MX" sz="1800" kern="1200" dirty="0" smtClean="0"/>
            <a:t> </a:t>
          </a:r>
          <a:r>
            <a:rPr lang="es-MX" sz="1800" kern="1200" dirty="0" err="1" smtClean="0"/>
            <a:t>workers</a:t>
          </a:r>
          <a:r>
            <a:rPr lang="es-MX" sz="1800" kern="1200" dirty="0" smtClean="0"/>
            <a:t> </a:t>
          </a:r>
          <a:r>
            <a:rPr lang="es-MX" sz="1800" kern="1200" dirty="0" err="1" smtClean="0"/>
            <a:t>didn’t</a:t>
          </a:r>
          <a:r>
            <a:rPr lang="es-MX" sz="1800" kern="1200" dirty="0" smtClean="0"/>
            <a:t> </a:t>
          </a:r>
          <a:r>
            <a:rPr lang="es-MX" sz="1800" kern="1200" dirty="0" err="1" smtClean="0"/>
            <a:t>know</a:t>
          </a:r>
          <a:r>
            <a:rPr lang="es-MX" sz="1800" kern="1200" dirty="0" smtClean="0"/>
            <a:t> </a:t>
          </a:r>
          <a:r>
            <a:rPr lang="es-MX" sz="1800" kern="1200" dirty="0" err="1" smtClean="0"/>
            <a:t>how</a:t>
          </a:r>
          <a:r>
            <a:rPr lang="es-MX" sz="1800" kern="1200" dirty="0" smtClean="0"/>
            <a:t> to </a:t>
          </a:r>
          <a:r>
            <a:rPr lang="es-MX" sz="1800" kern="1200" dirty="0" err="1" smtClean="0"/>
            <a:t>operate</a:t>
          </a:r>
          <a:r>
            <a:rPr lang="es-MX" sz="1800" kern="1200" dirty="0" smtClean="0"/>
            <a:t> </a:t>
          </a:r>
          <a:r>
            <a:rPr lang="es-MX" sz="1800" kern="1200" dirty="0" err="1" smtClean="0"/>
            <a:t>it</a:t>
          </a:r>
          <a:r>
            <a:rPr lang="es-MX" sz="1800" kern="1200" dirty="0" smtClean="0"/>
            <a:t>.</a:t>
          </a:r>
          <a:endParaRPr lang="es-MX" sz="1800" kern="1200" dirty="0"/>
        </a:p>
      </dsp:txBody>
      <dsp:txXfrm>
        <a:off x="0" y="2948557"/>
        <a:ext cx="8229600" cy="522602"/>
      </dsp:txXfrm>
    </dsp:sp>
    <dsp:sp modelId="{B5E65A66-AB31-4704-9C01-F9587BF77173}">
      <dsp:nvSpPr>
        <dsp:cNvPr id="0" name=""/>
        <dsp:cNvSpPr/>
      </dsp:nvSpPr>
      <dsp:spPr>
        <a:xfrm>
          <a:off x="0" y="3451804"/>
          <a:ext cx="4114799" cy="44517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company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bought</a:t>
          </a:r>
          <a:r>
            <a:rPr lang="es-MX" sz="2000" kern="1200" dirty="0" smtClean="0"/>
            <a:t> a new machine .</a:t>
          </a:r>
          <a:endParaRPr lang="es-MX" sz="2000" kern="1200" dirty="0"/>
        </a:p>
      </dsp:txBody>
      <dsp:txXfrm>
        <a:off x="0" y="3451804"/>
        <a:ext cx="4114799" cy="445179"/>
      </dsp:txXfrm>
    </dsp:sp>
    <dsp:sp modelId="{56610FCD-D551-46F3-B5A3-669AAA4A8FA7}">
      <dsp:nvSpPr>
        <dsp:cNvPr id="0" name=""/>
        <dsp:cNvSpPr/>
      </dsp:nvSpPr>
      <dsp:spPr>
        <a:xfrm>
          <a:off x="4114800" y="3451804"/>
          <a:ext cx="4114799" cy="445179"/>
        </a:xfrm>
        <a:prstGeom prst="rect">
          <a:avLst/>
        </a:prstGeom>
        <a:solidFill>
          <a:schemeClr val="accent4">
            <a:tint val="40000"/>
            <a:alpha val="90000"/>
            <a:hueOff val="-789141"/>
            <a:satOff val="4431"/>
            <a:lumOff val="282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789141"/>
              <a:satOff val="4431"/>
              <a:lumOff val="2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Workers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didn’t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know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how</a:t>
          </a:r>
          <a:r>
            <a:rPr lang="es-MX" sz="2000" kern="1200" dirty="0" smtClean="0"/>
            <a:t> to </a:t>
          </a:r>
          <a:r>
            <a:rPr lang="es-MX" sz="2000" kern="1200" dirty="0" err="1" smtClean="0"/>
            <a:t>operate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it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4114800" y="3451804"/>
        <a:ext cx="4114799" cy="445179"/>
      </dsp:txXfrm>
    </dsp:sp>
    <dsp:sp modelId="{6979BE0B-8A03-46B4-B9EF-028D1A682E24}">
      <dsp:nvSpPr>
        <dsp:cNvPr id="0" name=""/>
        <dsp:cNvSpPr/>
      </dsp:nvSpPr>
      <dsp:spPr>
        <a:xfrm rot="10800000">
          <a:off x="0" y="1474624"/>
          <a:ext cx="8229600" cy="1488449"/>
        </a:xfrm>
        <a:prstGeom prst="upArrowCallou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secretay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typed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report</a:t>
          </a:r>
          <a:r>
            <a:rPr lang="es-MX" sz="2000" kern="1200" dirty="0" smtClean="0"/>
            <a:t> </a:t>
          </a:r>
          <a:r>
            <a:rPr lang="es-MX" sz="2000" b="1" kern="1200" dirty="0" err="1" smtClean="0"/>
            <a:t>but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she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didn’t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send</a:t>
          </a:r>
          <a:r>
            <a:rPr lang="es-MX" sz="2000" kern="1200" dirty="0" smtClean="0"/>
            <a:t> to </a:t>
          </a:r>
          <a:r>
            <a:rPr lang="es-MX" sz="2000" kern="1200" dirty="0" err="1" smtClean="0"/>
            <a:t>my</a:t>
          </a:r>
          <a:r>
            <a:rPr lang="es-MX" sz="2000" kern="1200" dirty="0" smtClean="0"/>
            <a:t> e-mail.</a:t>
          </a:r>
          <a:endParaRPr lang="es-MX" sz="2000" kern="1200" dirty="0"/>
        </a:p>
      </dsp:txBody>
      <dsp:txXfrm>
        <a:off x="0" y="1474624"/>
        <a:ext cx="8229600" cy="522445"/>
      </dsp:txXfrm>
    </dsp:sp>
    <dsp:sp modelId="{172802EA-F211-4AC6-A50E-052B6B0EE9D2}">
      <dsp:nvSpPr>
        <dsp:cNvPr id="0" name=""/>
        <dsp:cNvSpPr/>
      </dsp:nvSpPr>
      <dsp:spPr>
        <a:xfrm>
          <a:off x="0" y="1997070"/>
          <a:ext cx="4114799" cy="445046"/>
        </a:xfrm>
        <a:prstGeom prst="rect">
          <a:avLst/>
        </a:prstGeom>
        <a:solidFill>
          <a:schemeClr val="accent4">
            <a:tint val="40000"/>
            <a:alpha val="90000"/>
            <a:hueOff val="-1578282"/>
            <a:satOff val="8863"/>
            <a:lumOff val="563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578282"/>
              <a:satOff val="8863"/>
              <a:lumOff val="5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secretary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typed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report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1997070"/>
        <a:ext cx="4114799" cy="445046"/>
      </dsp:txXfrm>
    </dsp:sp>
    <dsp:sp modelId="{AC8A61E2-2D8C-4E04-88FF-412ECC5F9BE8}">
      <dsp:nvSpPr>
        <dsp:cNvPr id="0" name=""/>
        <dsp:cNvSpPr/>
      </dsp:nvSpPr>
      <dsp:spPr>
        <a:xfrm>
          <a:off x="4114800" y="1997070"/>
          <a:ext cx="4114799" cy="445046"/>
        </a:xfrm>
        <a:prstGeom prst="rect">
          <a:avLst/>
        </a:prstGeom>
        <a:solidFill>
          <a:schemeClr val="accent4">
            <a:tint val="40000"/>
            <a:alpha val="90000"/>
            <a:hueOff val="-2367424"/>
            <a:satOff val="13294"/>
            <a:lumOff val="845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367424"/>
              <a:satOff val="13294"/>
              <a:lumOff val="8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She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didn’t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send</a:t>
          </a:r>
          <a:r>
            <a:rPr lang="es-MX" sz="2000" kern="1200" dirty="0" smtClean="0"/>
            <a:t> to </a:t>
          </a:r>
          <a:r>
            <a:rPr lang="es-MX" sz="2000" kern="1200" dirty="0" err="1" smtClean="0"/>
            <a:t>my</a:t>
          </a:r>
          <a:r>
            <a:rPr lang="es-MX" sz="2000" kern="1200" dirty="0" smtClean="0"/>
            <a:t> e-mail.</a:t>
          </a:r>
          <a:endParaRPr lang="es-MX" sz="2000" kern="1200" dirty="0"/>
        </a:p>
      </dsp:txBody>
      <dsp:txXfrm>
        <a:off x="4114800" y="1997070"/>
        <a:ext cx="4114799" cy="445046"/>
      </dsp:txXfrm>
    </dsp:sp>
    <dsp:sp modelId="{767789FE-3A77-47D6-B430-E15CAAFBE24D}">
      <dsp:nvSpPr>
        <dsp:cNvPr id="0" name=""/>
        <dsp:cNvSpPr/>
      </dsp:nvSpPr>
      <dsp:spPr>
        <a:xfrm rot="10800000">
          <a:off x="0" y="692"/>
          <a:ext cx="8229600" cy="1488449"/>
        </a:xfrm>
        <a:prstGeom prst="upArrowCallou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company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hired</a:t>
          </a:r>
          <a:r>
            <a:rPr lang="es-MX" sz="2000" kern="1200" dirty="0" smtClean="0"/>
            <a:t> a new  </a:t>
          </a:r>
          <a:r>
            <a:rPr lang="es-MX" sz="2000" kern="1200" dirty="0" err="1" smtClean="0"/>
            <a:t>worker</a:t>
          </a:r>
          <a:r>
            <a:rPr lang="es-MX" sz="2000" kern="1200" dirty="0" smtClean="0"/>
            <a:t>, </a:t>
          </a:r>
          <a:r>
            <a:rPr lang="es-MX" sz="2000" b="1" kern="1200" dirty="0" err="1" smtClean="0"/>
            <a:t>but</a:t>
          </a:r>
          <a:r>
            <a:rPr lang="es-MX" sz="2000" kern="1200" dirty="0" smtClean="0"/>
            <a:t> he </a:t>
          </a:r>
          <a:r>
            <a:rPr lang="es-MX" sz="2000" kern="1200" dirty="0" err="1" smtClean="0"/>
            <a:t>doesn’t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have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enough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experience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692"/>
        <a:ext cx="8229600" cy="522445"/>
      </dsp:txXfrm>
    </dsp:sp>
    <dsp:sp modelId="{D2AF1F0D-6B94-427D-8DAC-43B42FEE4376}">
      <dsp:nvSpPr>
        <dsp:cNvPr id="0" name=""/>
        <dsp:cNvSpPr/>
      </dsp:nvSpPr>
      <dsp:spPr>
        <a:xfrm>
          <a:off x="0" y="523138"/>
          <a:ext cx="4114799" cy="445046"/>
        </a:xfrm>
        <a:prstGeom prst="rect">
          <a:avLst/>
        </a:prstGeom>
        <a:solidFill>
          <a:schemeClr val="accent4">
            <a:tint val="40000"/>
            <a:alpha val="90000"/>
            <a:hueOff val="-3156565"/>
            <a:satOff val="17726"/>
            <a:lumOff val="1126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156565"/>
              <a:satOff val="17726"/>
              <a:lumOff val="11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company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hired</a:t>
          </a:r>
          <a:r>
            <a:rPr lang="es-MX" sz="2000" kern="1200" dirty="0" smtClean="0"/>
            <a:t> a new </a:t>
          </a:r>
          <a:r>
            <a:rPr lang="es-MX" sz="2000" kern="1200" dirty="0" err="1" smtClean="0"/>
            <a:t>worker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523138"/>
        <a:ext cx="4114799" cy="445046"/>
      </dsp:txXfrm>
    </dsp:sp>
    <dsp:sp modelId="{BB577DC4-0684-429D-9557-CD77529B9F53}">
      <dsp:nvSpPr>
        <dsp:cNvPr id="0" name=""/>
        <dsp:cNvSpPr/>
      </dsp:nvSpPr>
      <dsp:spPr>
        <a:xfrm>
          <a:off x="4114800" y="523138"/>
          <a:ext cx="4114799" cy="445046"/>
        </a:xfrm>
        <a:prstGeom prst="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He </a:t>
          </a:r>
          <a:r>
            <a:rPr lang="es-MX" sz="2000" kern="1200" dirty="0" err="1" smtClean="0"/>
            <a:t>doesn’t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have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enough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experience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4114800" y="523138"/>
        <a:ext cx="4114799" cy="4450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FD038A-ADC3-4FE9-9250-3A49ED985A6C}">
      <dsp:nvSpPr>
        <dsp:cNvPr id="0" name=""/>
        <dsp:cNvSpPr/>
      </dsp:nvSpPr>
      <dsp:spPr>
        <a:xfrm>
          <a:off x="0" y="3002760"/>
          <a:ext cx="8435280" cy="98557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There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was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an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interesting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engineering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conference</a:t>
          </a:r>
          <a:r>
            <a:rPr lang="es-MX" sz="2000" kern="1200" dirty="0" smtClean="0"/>
            <a:t> </a:t>
          </a:r>
          <a:r>
            <a:rPr lang="es-MX" sz="2000" b="1" kern="1200" dirty="0" smtClean="0"/>
            <a:t>so</a:t>
          </a:r>
          <a:r>
            <a:rPr lang="es-MX" sz="2000" kern="1200" dirty="0" smtClean="0"/>
            <a:t>, I </a:t>
          </a:r>
          <a:r>
            <a:rPr lang="es-MX" sz="2000" kern="1200" dirty="0" err="1" smtClean="0"/>
            <a:t>registered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immediately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3002760"/>
        <a:ext cx="8435280" cy="532209"/>
      </dsp:txXfrm>
    </dsp:sp>
    <dsp:sp modelId="{B5E65A66-AB31-4704-9C01-F9587BF77173}">
      <dsp:nvSpPr>
        <dsp:cNvPr id="0" name=""/>
        <dsp:cNvSpPr/>
      </dsp:nvSpPr>
      <dsp:spPr>
        <a:xfrm>
          <a:off x="0" y="3515258"/>
          <a:ext cx="4217640" cy="45336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There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was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an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interesting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engineering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conference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3515258"/>
        <a:ext cx="4217640" cy="453363"/>
      </dsp:txXfrm>
    </dsp:sp>
    <dsp:sp modelId="{56610FCD-D551-46F3-B5A3-669AAA4A8FA7}">
      <dsp:nvSpPr>
        <dsp:cNvPr id="0" name=""/>
        <dsp:cNvSpPr/>
      </dsp:nvSpPr>
      <dsp:spPr>
        <a:xfrm>
          <a:off x="4217640" y="3515258"/>
          <a:ext cx="4217640" cy="453363"/>
        </a:xfrm>
        <a:prstGeom prst="rect">
          <a:avLst/>
        </a:prstGeom>
        <a:solidFill>
          <a:schemeClr val="accent4">
            <a:tint val="40000"/>
            <a:alpha val="90000"/>
            <a:hueOff val="-789141"/>
            <a:satOff val="4431"/>
            <a:lumOff val="282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789141"/>
              <a:satOff val="4431"/>
              <a:lumOff val="2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I </a:t>
          </a:r>
          <a:r>
            <a:rPr lang="es-MX" sz="2000" kern="1200" dirty="0" err="1" smtClean="0"/>
            <a:t>registered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immediately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4217640" y="3515258"/>
        <a:ext cx="4217640" cy="453363"/>
      </dsp:txXfrm>
    </dsp:sp>
    <dsp:sp modelId="{6979BE0B-8A03-46B4-B9EF-028D1A682E24}">
      <dsp:nvSpPr>
        <dsp:cNvPr id="0" name=""/>
        <dsp:cNvSpPr/>
      </dsp:nvSpPr>
      <dsp:spPr>
        <a:xfrm rot="10800000">
          <a:off x="0" y="1501732"/>
          <a:ext cx="8435280" cy="1515811"/>
        </a:xfrm>
        <a:prstGeom prst="upArrowCallou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A machine </a:t>
          </a:r>
          <a:r>
            <a:rPr lang="es-MX" sz="2000" kern="1200" dirty="0" err="1" smtClean="0"/>
            <a:t>didn’t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work</a:t>
          </a:r>
          <a:r>
            <a:rPr lang="es-MX" sz="2000" kern="1200" dirty="0" smtClean="0"/>
            <a:t> </a:t>
          </a:r>
          <a:r>
            <a:rPr lang="es-MX" sz="2000" b="1" kern="1200" dirty="0" smtClean="0"/>
            <a:t>so</a:t>
          </a:r>
          <a:r>
            <a:rPr lang="es-MX" sz="2000" kern="1200" dirty="0" smtClean="0"/>
            <a:t>,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engineers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evaluated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problem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1501732"/>
        <a:ext cx="8435280" cy="532049"/>
      </dsp:txXfrm>
    </dsp:sp>
    <dsp:sp modelId="{172802EA-F211-4AC6-A50E-052B6B0EE9D2}">
      <dsp:nvSpPr>
        <dsp:cNvPr id="0" name=""/>
        <dsp:cNvSpPr/>
      </dsp:nvSpPr>
      <dsp:spPr>
        <a:xfrm>
          <a:off x="0" y="2033782"/>
          <a:ext cx="4217640" cy="453227"/>
        </a:xfrm>
        <a:prstGeom prst="rect">
          <a:avLst/>
        </a:prstGeom>
        <a:solidFill>
          <a:schemeClr val="accent4">
            <a:tint val="40000"/>
            <a:alpha val="90000"/>
            <a:hueOff val="-1578282"/>
            <a:satOff val="8863"/>
            <a:lumOff val="563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578282"/>
              <a:satOff val="8863"/>
              <a:lumOff val="5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A machine </a:t>
          </a:r>
          <a:r>
            <a:rPr lang="es-MX" sz="2000" kern="1200" dirty="0" err="1" smtClean="0"/>
            <a:t>didn’t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work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2033782"/>
        <a:ext cx="4217640" cy="453227"/>
      </dsp:txXfrm>
    </dsp:sp>
    <dsp:sp modelId="{AC8A61E2-2D8C-4E04-88FF-412ECC5F9BE8}">
      <dsp:nvSpPr>
        <dsp:cNvPr id="0" name=""/>
        <dsp:cNvSpPr/>
      </dsp:nvSpPr>
      <dsp:spPr>
        <a:xfrm>
          <a:off x="4217640" y="2033782"/>
          <a:ext cx="4217640" cy="453227"/>
        </a:xfrm>
        <a:prstGeom prst="rect">
          <a:avLst/>
        </a:prstGeom>
        <a:solidFill>
          <a:schemeClr val="accent4">
            <a:tint val="40000"/>
            <a:alpha val="90000"/>
            <a:hueOff val="-2367424"/>
            <a:satOff val="13294"/>
            <a:lumOff val="845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367424"/>
              <a:satOff val="13294"/>
              <a:lumOff val="8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engineers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evaluated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the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problem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4217640" y="2033782"/>
        <a:ext cx="4217640" cy="453227"/>
      </dsp:txXfrm>
    </dsp:sp>
    <dsp:sp modelId="{767789FE-3A77-47D6-B430-E15CAAFBE24D}">
      <dsp:nvSpPr>
        <dsp:cNvPr id="0" name=""/>
        <dsp:cNvSpPr/>
      </dsp:nvSpPr>
      <dsp:spPr>
        <a:xfrm rot="10800000">
          <a:off x="0" y="705"/>
          <a:ext cx="8435280" cy="1515811"/>
        </a:xfrm>
        <a:prstGeom prst="upArrowCallou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manager </a:t>
          </a:r>
          <a:r>
            <a:rPr lang="es-MX" sz="2000" kern="1200" dirty="0" err="1" smtClean="0"/>
            <a:t>wanted</a:t>
          </a:r>
          <a:r>
            <a:rPr lang="es-MX" sz="2000" kern="1200" dirty="0" smtClean="0"/>
            <a:t> to </a:t>
          </a:r>
          <a:r>
            <a:rPr lang="es-MX" sz="2000" kern="1200" dirty="0" err="1" smtClean="0"/>
            <a:t>communicate</a:t>
          </a:r>
          <a:r>
            <a:rPr lang="es-MX" sz="2000" kern="1200" dirty="0" smtClean="0"/>
            <a:t> a </a:t>
          </a:r>
          <a:r>
            <a:rPr lang="es-MX" sz="2000" kern="1200" dirty="0" err="1" smtClean="0"/>
            <a:t>message</a:t>
          </a:r>
          <a:r>
            <a:rPr lang="es-MX" sz="2000" kern="1200" dirty="0" smtClean="0"/>
            <a:t>, </a:t>
          </a:r>
          <a:r>
            <a:rPr lang="es-MX" sz="2000" b="1" kern="1200" dirty="0" smtClean="0"/>
            <a:t>so</a:t>
          </a:r>
          <a:r>
            <a:rPr lang="es-MX" sz="2000" kern="1200" dirty="0" smtClean="0"/>
            <a:t> he </a:t>
          </a:r>
          <a:r>
            <a:rPr lang="es-MX" sz="2000" kern="1200" dirty="0" err="1" smtClean="0"/>
            <a:t>called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for</a:t>
          </a:r>
          <a:r>
            <a:rPr lang="es-MX" sz="2000" kern="1200" dirty="0" smtClean="0"/>
            <a:t> a </a:t>
          </a:r>
          <a:r>
            <a:rPr lang="es-MX" sz="2000" kern="1200" dirty="0" err="1" smtClean="0"/>
            <a:t>metting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0" y="705"/>
        <a:ext cx="8435280" cy="532049"/>
      </dsp:txXfrm>
    </dsp:sp>
    <dsp:sp modelId="{D2AF1F0D-6B94-427D-8DAC-43B42FEE4376}">
      <dsp:nvSpPr>
        <dsp:cNvPr id="0" name=""/>
        <dsp:cNvSpPr/>
      </dsp:nvSpPr>
      <dsp:spPr>
        <a:xfrm>
          <a:off x="0" y="532754"/>
          <a:ext cx="4217640" cy="453227"/>
        </a:xfrm>
        <a:prstGeom prst="rect">
          <a:avLst/>
        </a:prstGeom>
        <a:solidFill>
          <a:schemeClr val="accent4">
            <a:tint val="40000"/>
            <a:alpha val="90000"/>
            <a:hueOff val="-3156565"/>
            <a:satOff val="17726"/>
            <a:lumOff val="1126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156565"/>
              <a:satOff val="17726"/>
              <a:lumOff val="11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err="1" smtClean="0"/>
            <a:t>The</a:t>
          </a:r>
          <a:r>
            <a:rPr lang="es-MX" sz="2000" kern="1200" dirty="0" smtClean="0"/>
            <a:t> manager </a:t>
          </a:r>
          <a:r>
            <a:rPr lang="es-MX" sz="2000" kern="1200" dirty="0" err="1" smtClean="0"/>
            <a:t>wanted</a:t>
          </a:r>
          <a:r>
            <a:rPr lang="es-MX" sz="2000" kern="1200" dirty="0" smtClean="0"/>
            <a:t> to </a:t>
          </a:r>
          <a:r>
            <a:rPr lang="es-MX" sz="2000" kern="1200" dirty="0" err="1" smtClean="0"/>
            <a:t>give</a:t>
          </a:r>
          <a:r>
            <a:rPr lang="es-MX" sz="2000" kern="1200" dirty="0" smtClean="0"/>
            <a:t> a </a:t>
          </a:r>
          <a:r>
            <a:rPr lang="es-MX" sz="2000" kern="1200" dirty="0" err="1" smtClean="0"/>
            <a:t>message</a:t>
          </a:r>
          <a:endParaRPr lang="es-MX" sz="2000" kern="1200" dirty="0"/>
        </a:p>
      </dsp:txBody>
      <dsp:txXfrm>
        <a:off x="0" y="532754"/>
        <a:ext cx="4217640" cy="453227"/>
      </dsp:txXfrm>
    </dsp:sp>
    <dsp:sp modelId="{BB577DC4-0684-429D-9557-CD77529B9F53}">
      <dsp:nvSpPr>
        <dsp:cNvPr id="0" name=""/>
        <dsp:cNvSpPr/>
      </dsp:nvSpPr>
      <dsp:spPr>
        <a:xfrm>
          <a:off x="4217640" y="532931"/>
          <a:ext cx="4217640" cy="453227"/>
        </a:xfrm>
        <a:prstGeom prst="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He </a:t>
          </a:r>
          <a:r>
            <a:rPr lang="es-MX" sz="2000" kern="1200" dirty="0" err="1" smtClean="0"/>
            <a:t>called</a:t>
          </a:r>
          <a:r>
            <a:rPr lang="es-MX" sz="2000" kern="1200" dirty="0" smtClean="0"/>
            <a:t> </a:t>
          </a:r>
          <a:r>
            <a:rPr lang="es-MX" sz="2000" kern="1200" dirty="0" err="1" smtClean="0"/>
            <a:t>for</a:t>
          </a:r>
          <a:r>
            <a:rPr lang="es-MX" sz="2000" kern="1200" dirty="0" smtClean="0"/>
            <a:t> a </a:t>
          </a:r>
          <a:r>
            <a:rPr lang="es-MX" sz="2000" kern="1200" dirty="0" err="1" smtClean="0"/>
            <a:t>metting</a:t>
          </a:r>
          <a:r>
            <a:rPr lang="es-MX" sz="2000" kern="1200" dirty="0" smtClean="0"/>
            <a:t>.</a:t>
          </a:r>
          <a:endParaRPr lang="es-MX" sz="2000" kern="1200" dirty="0"/>
        </a:p>
      </dsp:txBody>
      <dsp:txXfrm>
        <a:off x="4217640" y="532931"/>
        <a:ext cx="4217640" cy="45322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32048" y="2130425"/>
            <a:ext cx="7772400" cy="1470025"/>
          </a:xfrm>
        </p:spPr>
        <p:txBody>
          <a:bodyPr/>
          <a:lstStyle/>
          <a:p>
            <a:r>
              <a:rPr lang="es-MX" dirty="0" err="1" smtClean="0"/>
              <a:t>Talking</a:t>
            </a:r>
            <a:r>
              <a:rPr lang="es-MX" dirty="0" smtClean="0"/>
              <a:t> </a:t>
            </a:r>
            <a:r>
              <a:rPr lang="es-MX" dirty="0" err="1" smtClean="0"/>
              <a:t>about</a:t>
            </a:r>
            <a:r>
              <a:rPr lang="es-MX" dirty="0" smtClean="0"/>
              <a:t> </a:t>
            </a:r>
            <a:r>
              <a:rPr lang="es-MX" dirty="0" err="1" smtClean="0"/>
              <a:t>past</a:t>
            </a:r>
            <a:r>
              <a:rPr lang="es-MX" dirty="0" smtClean="0"/>
              <a:t> </a:t>
            </a:r>
            <a:r>
              <a:rPr lang="es-MX" dirty="0" err="1" smtClean="0"/>
              <a:t>events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Profesor(a):L.E.L.I Leticia Sánchez Franco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Julio-Diciembre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1987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dirty="0" err="1"/>
              <a:t>w</a:t>
            </a:r>
            <a:r>
              <a:rPr lang="es-MX" b="1" dirty="0" err="1" smtClean="0"/>
              <a:t>hen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err="1" smtClean="0"/>
              <a:t>especifies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moment</a:t>
            </a:r>
            <a:r>
              <a:rPr lang="es-MX" dirty="0" smtClean="0"/>
              <a:t> </a:t>
            </a:r>
            <a:endParaRPr lang="es-MX" dirty="0"/>
          </a:p>
        </p:txBody>
      </p:sp>
      <p:graphicFrame>
        <p:nvGraphicFramePr>
          <p:cNvPr id="3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82816951"/>
              </p:ext>
            </p:extLst>
          </p:nvPr>
        </p:nvGraphicFramePr>
        <p:xfrm>
          <a:off x="457200" y="1340768"/>
          <a:ext cx="8214387" cy="4133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0992154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83568" y="1196752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/>
              <a:t>Referencias</a:t>
            </a:r>
          </a:p>
          <a:p>
            <a:r>
              <a:rPr lang="en-US" dirty="0"/>
              <a:t>Evans V. &amp; Dooley J. (1998). Enterprise 1 </a:t>
            </a:r>
            <a:r>
              <a:rPr lang="en-US" dirty="0" err="1"/>
              <a:t>Coursebook</a:t>
            </a:r>
            <a:r>
              <a:rPr lang="en-US" dirty="0"/>
              <a:t> Beginner. Express Publishing. </a:t>
            </a:r>
            <a:endParaRPr lang="es-MX" dirty="0"/>
          </a:p>
          <a:p>
            <a:endParaRPr lang="es-MX" sz="3600" dirty="0" smtClean="0"/>
          </a:p>
          <a:p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xmlns="" val="520462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625353" y="188640"/>
            <a:ext cx="82444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Resumen</a:t>
            </a:r>
          </a:p>
          <a:p>
            <a:pPr algn="just"/>
            <a:r>
              <a:rPr lang="es-MX" sz="2800" dirty="0" smtClean="0"/>
              <a:t>Al intercambiar información sobre eventos acontecidos en el pasado, en ocasiones es necesario mencionar detalles adicionales sobre dichos acontecimientos y el uso de conectores permiten dar mayor fluidez y coherencia a nuestras ideas.</a:t>
            </a:r>
            <a:endParaRPr lang="es-MX" sz="2800" dirty="0"/>
          </a:p>
        </p:txBody>
      </p:sp>
      <p:sp>
        <p:nvSpPr>
          <p:cNvPr id="9" name="CuadroTexto 8"/>
          <p:cNvSpPr txBox="1"/>
          <p:nvPr/>
        </p:nvSpPr>
        <p:spPr>
          <a:xfrm>
            <a:off x="539552" y="4851157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Key </a:t>
            </a:r>
            <a:r>
              <a:rPr lang="es-MX" sz="2800" b="1" dirty="0" err="1" smtClean="0"/>
              <a:t>words</a:t>
            </a:r>
            <a:r>
              <a:rPr lang="es-MX" sz="2800" b="1" dirty="0" smtClean="0"/>
              <a:t>: </a:t>
            </a:r>
            <a:r>
              <a:rPr lang="es-MX" sz="2800" dirty="0" err="1" smtClean="0"/>
              <a:t>trip</a:t>
            </a:r>
            <a:r>
              <a:rPr lang="es-MX" sz="2800" dirty="0" smtClean="0"/>
              <a:t>, </a:t>
            </a:r>
            <a:r>
              <a:rPr lang="es-MX" sz="2800" dirty="0" err="1" smtClean="0"/>
              <a:t>factory</a:t>
            </a:r>
            <a:r>
              <a:rPr lang="es-MX" sz="2800" dirty="0" smtClean="0"/>
              <a:t>, </a:t>
            </a:r>
            <a:r>
              <a:rPr lang="es-MX" sz="2800" dirty="0" err="1" smtClean="0"/>
              <a:t>company</a:t>
            </a:r>
            <a:r>
              <a:rPr lang="es-MX" sz="2800" dirty="0" smtClean="0"/>
              <a:t>, </a:t>
            </a:r>
            <a:r>
              <a:rPr lang="es-MX" sz="2800" dirty="0" err="1" smtClean="0"/>
              <a:t>facilities</a:t>
            </a:r>
            <a:r>
              <a:rPr lang="es-MX" sz="2800" dirty="0" smtClean="0"/>
              <a:t>, </a:t>
            </a:r>
            <a:r>
              <a:rPr lang="es-MX" sz="2800" dirty="0" err="1" smtClean="0"/>
              <a:t>purchasing</a:t>
            </a:r>
            <a:r>
              <a:rPr lang="es-MX" sz="2800" dirty="0" smtClean="0"/>
              <a:t> </a:t>
            </a:r>
            <a:r>
              <a:rPr lang="es-MX" sz="2800" dirty="0" err="1" smtClean="0"/>
              <a:t>department</a:t>
            </a:r>
            <a:r>
              <a:rPr lang="es-MX" sz="2800" dirty="0" smtClean="0"/>
              <a:t>, </a:t>
            </a:r>
            <a:r>
              <a:rPr lang="es-MX" sz="2800" dirty="0" err="1" smtClean="0"/>
              <a:t>meet</a:t>
            </a:r>
            <a:r>
              <a:rPr lang="es-MX" sz="2800" dirty="0" smtClean="0"/>
              <a:t>, </a:t>
            </a:r>
            <a:r>
              <a:rPr lang="es-MX" sz="2800" dirty="0" err="1" smtClean="0"/>
              <a:t>travel</a:t>
            </a:r>
            <a:r>
              <a:rPr lang="es-MX" sz="2800" dirty="0" smtClean="0"/>
              <a:t>, and, </a:t>
            </a:r>
            <a:r>
              <a:rPr lang="es-MX" sz="2800" dirty="0" err="1" smtClean="0"/>
              <a:t>but</a:t>
            </a:r>
            <a:r>
              <a:rPr lang="es-MX" sz="2800" dirty="0" smtClean="0"/>
              <a:t>, so, </a:t>
            </a:r>
            <a:r>
              <a:rPr lang="es-MX" sz="2800" dirty="0" err="1" smtClean="0"/>
              <a:t>because</a:t>
            </a:r>
            <a:r>
              <a:rPr lang="es-MX" sz="2800" dirty="0" smtClean="0"/>
              <a:t>, </a:t>
            </a:r>
            <a:r>
              <a:rPr lang="es-MX" sz="2800" dirty="0" err="1" smtClean="0"/>
              <a:t>when</a:t>
            </a:r>
            <a:r>
              <a:rPr lang="es-MX" sz="2800" dirty="0" smtClean="0"/>
              <a:t>.</a:t>
            </a:r>
            <a:endParaRPr lang="es-MX" sz="28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524744" y="2693238"/>
            <a:ext cx="82444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err="1" smtClean="0"/>
              <a:t>Abstract</a:t>
            </a:r>
            <a:endParaRPr lang="es-MX" sz="2800" b="1" dirty="0" smtClean="0"/>
          </a:p>
          <a:p>
            <a:pPr algn="just"/>
            <a:r>
              <a:rPr lang="es-MX" sz="2800" dirty="0" err="1" smtClean="0"/>
              <a:t>When</a:t>
            </a:r>
            <a:r>
              <a:rPr lang="es-MX" sz="2800" dirty="0" smtClean="0"/>
              <a:t> </a:t>
            </a:r>
            <a:r>
              <a:rPr lang="es-MX" sz="2800" dirty="0" err="1" smtClean="0"/>
              <a:t>we</a:t>
            </a:r>
            <a:r>
              <a:rPr lang="es-MX" sz="2800" dirty="0" smtClean="0"/>
              <a:t> </a:t>
            </a:r>
            <a:r>
              <a:rPr lang="es-MX" sz="2800" dirty="0" err="1" smtClean="0"/>
              <a:t>exchange</a:t>
            </a:r>
            <a:r>
              <a:rPr lang="es-MX" sz="2800" dirty="0" smtClean="0"/>
              <a:t> ideas </a:t>
            </a:r>
            <a:r>
              <a:rPr lang="es-MX" sz="2800" dirty="0" err="1" smtClean="0"/>
              <a:t>about</a:t>
            </a:r>
            <a:r>
              <a:rPr lang="es-MX" sz="2800" dirty="0" smtClean="0"/>
              <a:t> </a:t>
            </a:r>
            <a:r>
              <a:rPr lang="es-MX" sz="2800" dirty="0" err="1" smtClean="0"/>
              <a:t>past</a:t>
            </a:r>
            <a:r>
              <a:rPr lang="es-MX" sz="2800" dirty="0" smtClean="0"/>
              <a:t> </a:t>
            </a:r>
            <a:r>
              <a:rPr lang="es-MX" sz="2800" dirty="0" err="1" smtClean="0"/>
              <a:t>events</a:t>
            </a:r>
            <a:r>
              <a:rPr lang="es-MX" sz="2800" dirty="0" smtClean="0"/>
              <a:t> </a:t>
            </a:r>
            <a:r>
              <a:rPr lang="es-MX" sz="2800" dirty="0" err="1" smtClean="0"/>
              <a:t>it</a:t>
            </a:r>
            <a:r>
              <a:rPr lang="es-MX" sz="2800" dirty="0" smtClean="0"/>
              <a:t> </a:t>
            </a:r>
            <a:r>
              <a:rPr lang="es-MX" sz="2800" dirty="0" err="1" smtClean="0"/>
              <a:t>is</a:t>
            </a:r>
            <a:r>
              <a:rPr lang="es-MX" sz="2800" dirty="0" smtClean="0"/>
              <a:t> </a:t>
            </a:r>
            <a:r>
              <a:rPr lang="es-MX" sz="2800" dirty="0" err="1" smtClean="0"/>
              <a:t>sometimes</a:t>
            </a:r>
            <a:r>
              <a:rPr lang="es-MX" sz="2800" dirty="0" smtClean="0"/>
              <a:t> </a:t>
            </a:r>
            <a:r>
              <a:rPr lang="es-MX" sz="2800" dirty="0" err="1" smtClean="0"/>
              <a:t>necesssary</a:t>
            </a:r>
            <a:r>
              <a:rPr lang="es-MX" sz="2800" dirty="0" smtClean="0"/>
              <a:t> to </a:t>
            </a:r>
            <a:r>
              <a:rPr lang="es-MX" sz="2800" dirty="0" err="1" smtClean="0"/>
              <a:t>give</a:t>
            </a:r>
            <a:r>
              <a:rPr lang="es-MX" sz="2800" dirty="0" smtClean="0"/>
              <a:t> extra </a:t>
            </a:r>
            <a:r>
              <a:rPr lang="es-MX" sz="2800" dirty="0" err="1" smtClean="0"/>
              <a:t>details</a:t>
            </a:r>
            <a:r>
              <a:rPr lang="es-MX" sz="2800" dirty="0" smtClean="0"/>
              <a:t>. </a:t>
            </a:r>
            <a:r>
              <a:rPr lang="es-MX" sz="2800" dirty="0" err="1" smtClean="0"/>
              <a:t>Then</a:t>
            </a:r>
            <a:r>
              <a:rPr lang="es-MX" sz="2800" dirty="0" smtClean="0"/>
              <a:t> </a:t>
            </a:r>
            <a:r>
              <a:rPr lang="es-MX" sz="2800" dirty="0" err="1" smtClean="0"/>
              <a:t>the</a:t>
            </a:r>
            <a:r>
              <a:rPr lang="es-MX" sz="2800" dirty="0" smtClean="0"/>
              <a:t> use of </a:t>
            </a:r>
            <a:r>
              <a:rPr lang="es-MX" sz="2800" dirty="0" err="1" smtClean="0"/>
              <a:t>some</a:t>
            </a:r>
            <a:r>
              <a:rPr lang="es-MX" sz="2800" dirty="0" smtClean="0"/>
              <a:t> </a:t>
            </a:r>
            <a:r>
              <a:rPr lang="es-MX" sz="2800" dirty="0" err="1" smtClean="0"/>
              <a:t>linking</a:t>
            </a:r>
            <a:r>
              <a:rPr lang="es-MX" sz="2800" dirty="0" smtClean="0"/>
              <a:t> </a:t>
            </a:r>
            <a:r>
              <a:rPr lang="es-MX" sz="2800" dirty="0" err="1" smtClean="0"/>
              <a:t>words</a:t>
            </a:r>
            <a:r>
              <a:rPr lang="es-MX" sz="2800" dirty="0" smtClean="0"/>
              <a:t> </a:t>
            </a:r>
            <a:r>
              <a:rPr lang="es-MX" sz="2800" dirty="0" err="1" smtClean="0"/>
              <a:t>helps</a:t>
            </a:r>
            <a:r>
              <a:rPr lang="es-MX" sz="2800" dirty="0" smtClean="0"/>
              <a:t> </a:t>
            </a:r>
            <a:r>
              <a:rPr lang="es-MX" sz="2800" dirty="0" err="1" smtClean="0"/>
              <a:t>us</a:t>
            </a:r>
            <a:r>
              <a:rPr lang="es-MX" sz="2800" dirty="0" smtClean="0"/>
              <a:t> to </a:t>
            </a:r>
            <a:r>
              <a:rPr lang="es-MX" sz="2800" dirty="0" err="1" smtClean="0"/>
              <a:t>express</a:t>
            </a:r>
            <a:r>
              <a:rPr lang="es-MX" sz="2800" dirty="0" smtClean="0"/>
              <a:t> </a:t>
            </a:r>
            <a:r>
              <a:rPr lang="es-MX" sz="2800" dirty="0" err="1" smtClean="0"/>
              <a:t>our</a:t>
            </a:r>
            <a:r>
              <a:rPr lang="es-MX" sz="2800" dirty="0" smtClean="0"/>
              <a:t> ideas in a more </a:t>
            </a:r>
            <a:r>
              <a:rPr lang="es-MX" sz="2800" dirty="0" err="1" smtClean="0"/>
              <a:t>fluent</a:t>
            </a:r>
            <a:r>
              <a:rPr lang="es-MX" sz="2800" dirty="0" smtClean="0"/>
              <a:t> and </a:t>
            </a:r>
            <a:r>
              <a:rPr lang="es-MX" sz="2800" dirty="0" err="1" smtClean="0"/>
              <a:t>coherent</a:t>
            </a:r>
            <a:r>
              <a:rPr lang="es-MX" sz="2800" dirty="0" smtClean="0"/>
              <a:t> </a:t>
            </a:r>
            <a:r>
              <a:rPr lang="es-MX" sz="2800" dirty="0" err="1" smtClean="0"/>
              <a:t>way</a:t>
            </a:r>
            <a:r>
              <a:rPr lang="es-MX" sz="2800" dirty="0" smtClean="0"/>
              <a:t>. 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/>
          <a:lstStyle/>
          <a:p>
            <a:r>
              <a:rPr lang="es-MX" dirty="0" err="1" smtClean="0"/>
              <a:t>Conversation</a:t>
            </a:r>
            <a:r>
              <a:rPr lang="es-MX" dirty="0" smtClean="0"/>
              <a:t> </a:t>
            </a:r>
            <a:r>
              <a:rPr lang="es-MX" dirty="0" err="1" smtClean="0"/>
              <a:t>about</a:t>
            </a:r>
            <a:r>
              <a:rPr lang="es-MX" dirty="0" smtClean="0"/>
              <a:t> a </a:t>
            </a:r>
            <a:r>
              <a:rPr lang="es-MX" dirty="0" err="1" smtClean="0"/>
              <a:t>trip</a:t>
            </a:r>
            <a:endParaRPr lang="es-MX" dirty="0"/>
          </a:p>
        </p:txBody>
      </p:sp>
      <p:pic>
        <p:nvPicPr>
          <p:cNvPr id="3" name="Picture 3" descr="C:\Users\LETY1\AppData\Local\Microsoft\Windows\Temporary Internet Files\Content.IE5\EJW9UFKZ\MC90044062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27784"/>
            <a:ext cx="2516745" cy="248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828117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C:\Users\LETY1\AppData\Local\Microsoft\Windows\Temporary Internet Files\Content.IE5\Y0YYGQDT\MP90044217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1192" y="1361886"/>
            <a:ext cx="1556736" cy="158623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LETY1\AppData\Local\Microsoft\Windows\Temporary Internet Files\Content.IE5\EJW9UFKZ\MP900448686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10641"/>
            <a:ext cx="2415671" cy="161044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5 Llamada rectangular redondeada"/>
          <p:cNvSpPr/>
          <p:nvPr/>
        </p:nvSpPr>
        <p:spPr>
          <a:xfrm>
            <a:off x="1077352" y="548680"/>
            <a:ext cx="3328279" cy="620000"/>
          </a:xfrm>
          <a:prstGeom prst="wedgeRoundRectCallout">
            <a:avLst>
              <a:gd name="adj1" fmla="val 23211"/>
              <a:gd name="adj2" fmla="val 9088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Hi, David. </a:t>
            </a:r>
            <a:r>
              <a:rPr lang="es-MX" dirty="0" err="1" smtClean="0"/>
              <a:t>Did</a:t>
            </a:r>
            <a:r>
              <a:rPr lang="es-MX" dirty="0" smtClean="0"/>
              <a:t> you </a:t>
            </a:r>
            <a:r>
              <a:rPr lang="es-MX" dirty="0" err="1" smtClean="0"/>
              <a:t>have</a:t>
            </a:r>
            <a:r>
              <a:rPr lang="es-MX" dirty="0" smtClean="0"/>
              <a:t> a </a:t>
            </a:r>
            <a:r>
              <a:rPr lang="es-MX" dirty="0" err="1" smtClean="0"/>
              <a:t>good</a:t>
            </a:r>
            <a:r>
              <a:rPr lang="es-MX" dirty="0" smtClean="0"/>
              <a:t> </a:t>
            </a:r>
            <a:r>
              <a:rPr lang="es-MX" dirty="0" err="1" smtClean="0"/>
              <a:t>trip</a:t>
            </a:r>
            <a:r>
              <a:rPr lang="es-MX" dirty="0"/>
              <a:t> </a:t>
            </a:r>
            <a:r>
              <a:rPr lang="es-MX" dirty="0" smtClean="0"/>
              <a:t>to Madrid?</a:t>
            </a:r>
            <a:endParaRPr lang="es-MX" dirty="0"/>
          </a:p>
        </p:txBody>
      </p:sp>
      <p:sp>
        <p:nvSpPr>
          <p:cNvPr id="4" name="6 Llamada ovalada"/>
          <p:cNvSpPr/>
          <p:nvPr/>
        </p:nvSpPr>
        <p:spPr>
          <a:xfrm>
            <a:off x="5407116" y="893215"/>
            <a:ext cx="3717356" cy="880685"/>
          </a:xfrm>
          <a:prstGeom prst="wedgeEllipseCallout">
            <a:avLst>
              <a:gd name="adj1" fmla="val -38252"/>
              <a:gd name="adj2" fmla="val 67683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That’s</a:t>
            </a:r>
            <a:r>
              <a:rPr lang="es-MX" dirty="0" smtClean="0"/>
              <a:t> </a:t>
            </a:r>
            <a:r>
              <a:rPr lang="es-MX" dirty="0" err="1" smtClean="0"/>
              <a:t>nice</a:t>
            </a:r>
            <a:r>
              <a:rPr lang="es-MX" dirty="0" smtClean="0"/>
              <a:t>.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know</a:t>
            </a:r>
            <a:r>
              <a:rPr lang="es-MX" dirty="0" smtClean="0"/>
              <a:t>, I </a:t>
            </a:r>
            <a:r>
              <a:rPr lang="es-MX" dirty="0" err="1" smtClean="0"/>
              <a:t>met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purchasing</a:t>
            </a:r>
            <a:r>
              <a:rPr lang="es-MX" dirty="0" smtClean="0"/>
              <a:t> </a:t>
            </a:r>
            <a:r>
              <a:rPr lang="es-MX" b="1" dirty="0" smtClean="0"/>
              <a:t>and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managing</a:t>
            </a:r>
            <a:r>
              <a:rPr lang="es-MX" dirty="0" smtClean="0"/>
              <a:t> director.</a:t>
            </a:r>
            <a:endParaRPr lang="es-MX" dirty="0"/>
          </a:p>
        </p:txBody>
      </p:sp>
      <p:sp>
        <p:nvSpPr>
          <p:cNvPr id="5" name="7 Llamada rectangular redondeada"/>
          <p:cNvSpPr/>
          <p:nvPr/>
        </p:nvSpPr>
        <p:spPr>
          <a:xfrm>
            <a:off x="237739" y="2494123"/>
            <a:ext cx="2681586" cy="575246"/>
          </a:xfrm>
          <a:prstGeom prst="wedgeRoundRectCallout">
            <a:avLst>
              <a:gd name="adj1" fmla="val 52964"/>
              <a:gd name="adj2" fmla="val 9376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And,  </a:t>
            </a:r>
            <a:r>
              <a:rPr lang="es-MX" dirty="0" err="1"/>
              <a:t>w</a:t>
            </a:r>
            <a:r>
              <a:rPr lang="es-MX" dirty="0" err="1" smtClean="0"/>
              <a:t>hat</a:t>
            </a:r>
            <a:r>
              <a:rPr lang="es-MX" dirty="0" smtClean="0"/>
              <a:t> </a:t>
            </a:r>
            <a:r>
              <a:rPr lang="es-MX" dirty="0" err="1" smtClean="0"/>
              <a:t>did</a:t>
            </a:r>
            <a:r>
              <a:rPr lang="es-MX" dirty="0" smtClean="0"/>
              <a:t> you do?</a:t>
            </a:r>
            <a:endParaRPr lang="es-MX" dirty="0"/>
          </a:p>
        </p:txBody>
      </p:sp>
      <p:sp>
        <p:nvSpPr>
          <p:cNvPr id="6" name="8 Llamada ovalada"/>
          <p:cNvSpPr/>
          <p:nvPr/>
        </p:nvSpPr>
        <p:spPr>
          <a:xfrm>
            <a:off x="4736810" y="159814"/>
            <a:ext cx="3939645" cy="663592"/>
          </a:xfrm>
          <a:prstGeom prst="wedgeEllipseCallout">
            <a:avLst>
              <a:gd name="adj1" fmla="val -28896"/>
              <a:gd name="adj2" fmla="val 73494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Well</a:t>
            </a:r>
            <a:r>
              <a:rPr lang="es-MX" dirty="0" smtClean="0"/>
              <a:t>,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was</a:t>
            </a:r>
            <a:r>
              <a:rPr lang="es-MX" dirty="0" smtClean="0"/>
              <a:t> </a:t>
            </a:r>
            <a:r>
              <a:rPr lang="es-MX" dirty="0" err="1" smtClean="0"/>
              <a:t>tiring</a:t>
            </a:r>
            <a:r>
              <a:rPr lang="es-MX" dirty="0" smtClean="0"/>
              <a:t> </a:t>
            </a:r>
            <a:r>
              <a:rPr lang="es-MX" dirty="0" err="1" smtClean="0"/>
              <a:t>trip</a:t>
            </a:r>
            <a:r>
              <a:rPr lang="es-MX" dirty="0" smtClean="0"/>
              <a:t> </a:t>
            </a:r>
            <a:r>
              <a:rPr lang="es-MX" b="1" dirty="0" err="1" smtClean="0"/>
              <a:t>but</a:t>
            </a:r>
            <a:r>
              <a:rPr lang="es-MX" dirty="0" smtClean="0"/>
              <a:t>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was</a:t>
            </a:r>
            <a:r>
              <a:rPr lang="es-MX" dirty="0" smtClean="0"/>
              <a:t> </a:t>
            </a:r>
            <a:r>
              <a:rPr lang="es-MX" dirty="0" err="1" smtClean="0"/>
              <a:t>really</a:t>
            </a:r>
            <a:r>
              <a:rPr lang="es-MX" dirty="0" smtClean="0"/>
              <a:t> </a:t>
            </a:r>
            <a:r>
              <a:rPr lang="es-MX" dirty="0" err="1" smtClean="0"/>
              <a:t>interesting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7" name="9 Llamada ovalada"/>
          <p:cNvSpPr/>
          <p:nvPr/>
        </p:nvSpPr>
        <p:spPr>
          <a:xfrm>
            <a:off x="5633411" y="1951034"/>
            <a:ext cx="3491061" cy="1634059"/>
          </a:xfrm>
          <a:prstGeom prst="wedgeEllipseCallout">
            <a:avLst>
              <a:gd name="adj1" fmla="val -56765"/>
              <a:gd name="adj2" fmla="val -46522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They</a:t>
            </a:r>
            <a:r>
              <a:rPr lang="es-MX" dirty="0" smtClean="0"/>
              <a:t> </a:t>
            </a:r>
            <a:r>
              <a:rPr lang="es-MX" dirty="0" err="1" smtClean="0"/>
              <a:t>wanted</a:t>
            </a:r>
            <a:r>
              <a:rPr lang="es-MX" dirty="0" smtClean="0"/>
              <a:t> to </a:t>
            </a:r>
            <a:r>
              <a:rPr lang="es-MX" dirty="0" err="1" smtClean="0"/>
              <a:t>discuss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new </a:t>
            </a:r>
            <a:r>
              <a:rPr lang="es-MX" dirty="0" err="1" smtClean="0"/>
              <a:t>contract</a:t>
            </a:r>
            <a:r>
              <a:rPr lang="es-MX" dirty="0" smtClean="0"/>
              <a:t> </a:t>
            </a:r>
            <a:r>
              <a:rPr lang="es-MX" dirty="0" err="1" smtClean="0"/>
              <a:t>with</a:t>
            </a:r>
            <a:r>
              <a:rPr lang="es-MX" dirty="0" smtClean="0"/>
              <a:t> </a:t>
            </a:r>
            <a:r>
              <a:rPr lang="es-MX" dirty="0" err="1" smtClean="0"/>
              <a:t>our</a:t>
            </a:r>
            <a:r>
              <a:rPr lang="es-MX" dirty="0" smtClean="0"/>
              <a:t> </a:t>
            </a:r>
            <a:r>
              <a:rPr lang="es-MX" dirty="0" err="1" smtClean="0"/>
              <a:t>company</a:t>
            </a:r>
            <a:r>
              <a:rPr lang="es-MX" dirty="0" smtClean="0"/>
              <a:t>, </a:t>
            </a:r>
            <a:r>
              <a:rPr lang="es-MX" b="1" dirty="0" smtClean="0"/>
              <a:t>so</a:t>
            </a:r>
            <a:r>
              <a:rPr lang="es-MX" dirty="0" smtClean="0"/>
              <a:t> </a:t>
            </a:r>
            <a:r>
              <a:rPr lang="es-MX" dirty="0" err="1" smtClean="0"/>
              <a:t>we</a:t>
            </a:r>
            <a:r>
              <a:rPr lang="es-MX" dirty="0"/>
              <a:t> </a:t>
            </a:r>
            <a:r>
              <a:rPr lang="es-MX" dirty="0" err="1" smtClean="0"/>
              <a:t>met</a:t>
            </a:r>
            <a:r>
              <a:rPr lang="es-MX" dirty="0" smtClean="0"/>
              <a:t> in a restaurant to </a:t>
            </a:r>
            <a:r>
              <a:rPr lang="es-MX" dirty="0" err="1" smtClean="0"/>
              <a:t>discuss</a:t>
            </a:r>
            <a:r>
              <a:rPr lang="es-MX" dirty="0" smtClean="0"/>
              <a:t> </a:t>
            </a:r>
            <a:r>
              <a:rPr lang="es-MX" dirty="0" err="1" smtClean="0"/>
              <a:t>it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8" name="10 Llamada rectangular redondeada"/>
          <p:cNvSpPr/>
          <p:nvPr/>
        </p:nvSpPr>
        <p:spPr>
          <a:xfrm>
            <a:off x="237739" y="1478132"/>
            <a:ext cx="3324654" cy="624516"/>
          </a:xfrm>
          <a:prstGeom prst="wedgeRoundRectCallout">
            <a:avLst>
              <a:gd name="adj1" fmla="val 41461"/>
              <a:gd name="adj2" fmla="val 13515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Really</a:t>
            </a:r>
            <a:r>
              <a:rPr lang="es-MX" dirty="0" smtClean="0"/>
              <a:t>! I </a:t>
            </a:r>
            <a:r>
              <a:rPr lang="es-MX" dirty="0" err="1" smtClean="0"/>
              <a:t>went</a:t>
            </a:r>
            <a:r>
              <a:rPr lang="es-MX" dirty="0" smtClean="0"/>
              <a:t> to Madrid </a:t>
            </a:r>
            <a:r>
              <a:rPr lang="es-MX" b="1" dirty="0" err="1" smtClean="0"/>
              <a:t>when</a:t>
            </a:r>
            <a:r>
              <a:rPr lang="es-MX" dirty="0" smtClean="0"/>
              <a:t> I </a:t>
            </a:r>
            <a:r>
              <a:rPr lang="es-MX" dirty="0" err="1" smtClean="0"/>
              <a:t>was</a:t>
            </a:r>
            <a:r>
              <a:rPr lang="es-MX" dirty="0" smtClean="0"/>
              <a:t> </a:t>
            </a:r>
            <a:r>
              <a:rPr lang="es-MX" dirty="0" err="1" smtClean="0"/>
              <a:t>seventeen</a:t>
            </a:r>
            <a:r>
              <a:rPr lang="es-MX" dirty="0" smtClean="0"/>
              <a:t>. </a:t>
            </a:r>
            <a:endParaRPr lang="es-MX" dirty="0"/>
          </a:p>
        </p:txBody>
      </p:sp>
      <p:sp>
        <p:nvSpPr>
          <p:cNvPr id="9" name="11 Llamada rectangular redondeada"/>
          <p:cNvSpPr/>
          <p:nvPr/>
        </p:nvSpPr>
        <p:spPr>
          <a:xfrm>
            <a:off x="251520" y="3933056"/>
            <a:ext cx="3073991" cy="420970"/>
          </a:xfrm>
          <a:prstGeom prst="wedgeRoundRectCallout">
            <a:avLst>
              <a:gd name="adj1" fmla="val 45666"/>
              <a:gd name="adj2" fmla="val -130221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Did</a:t>
            </a:r>
            <a:r>
              <a:rPr lang="es-MX" dirty="0" smtClean="0"/>
              <a:t> you </a:t>
            </a:r>
            <a:r>
              <a:rPr lang="es-MX" dirty="0" err="1" smtClean="0"/>
              <a:t>visit</a:t>
            </a:r>
            <a:r>
              <a:rPr lang="es-MX" dirty="0" smtClean="0"/>
              <a:t> </a:t>
            </a:r>
            <a:r>
              <a:rPr lang="es-MX" dirty="0" err="1" smtClean="0"/>
              <a:t>their</a:t>
            </a:r>
            <a:r>
              <a:rPr lang="es-MX" dirty="0" smtClean="0"/>
              <a:t> </a:t>
            </a:r>
            <a:r>
              <a:rPr lang="es-MX" dirty="0" err="1" smtClean="0"/>
              <a:t>factory</a:t>
            </a:r>
            <a:r>
              <a:rPr lang="es-MX" dirty="0" smtClean="0"/>
              <a:t>? </a:t>
            </a:r>
            <a:endParaRPr lang="es-MX" dirty="0"/>
          </a:p>
        </p:txBody>
      </p:sp>
      <p:sp>
        <p:nvSpPr>
          <p:cNvPr id="10" name="13 Llamada ovalada"/>
          <p:cNvSpPr/>
          <p:nvPr/>
        </p:nvSpPr>
        <p:spPr>
          <a:xfrm>
            <a:off x="5128536" y="3787229"/>
            <a:ext cx="3995936" cy="1034393"/>
          </a:xfrm>
          <a:prstGeom prst="wedgeEllipseCallout">
            <a:avLst>
              <a:gd name="adj1" fmla="val -40062"/>
              <a:gd name="adj2" fmla="val -93589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Yeah</a:t>
            </a:r>
            <a:r>
              <a:rPr lang="es-MX" dirty="0" smtClean="0"/>
              <a:t>, I </a:t>
            </a:r>
            <a:r>
              <a:rPr lang="es-MX" dirty="0" err="1" smtClean="0"/>
              <a:t>had</a:t>
            </a:r>
            <a:r>
              <a:rPr lang="es-MX" dirty="0" smtClean="0"/>
              <a:t> a tour </a:t>
            </a:r>
            <a:r>
              <a:rPr lang="es-MX" b="1" dirty="0" smtClean="0"/>
              <a:t> and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facilities</a:t>
            </a:r>
            <a:r>
              <a:rPr lang="es-MX" dirty="0" smtClean="0"/>
              <a:t> are </a:t>
            </a:r>
            <a:r>
              <a:rPr lang="es-MX" dirty="0" err="1" smtClean="0"/>
              <a:t>really</a:t>
            </a:r>
            <a:r>
              <a:rPr lang="es-MX" dirty="0" smtClean="0"/>
              <a:t> </a:t>
            </a:r>
            <a:r>
              <a:rPr lang="es-MX" dirty="0" err="1" smtClean="0"/>
              <a:t>modern</a:t>
            </a:r>
            <a:r>
              <a:rPr lang="es-MX" dirty="0"/>
              <a:t>.</a:t>
            </a:r>
          </a:p>
        </p:txBody>
      </p:sp>
      <p:sp>
        <p:nvSpPr>
          <p:cNvPr id="11" name="14 Llamada ovalada"/>
          <p:cNvSpPr/>
          <p:nvPr/>
        </p:nvSpPr>
        <p:spPr>
          <a:xfrm>
            <a:off x="4396030" y="4976267"/>
            <a:ext cx="3168352" cy="760391"/>
          </a:xfrm>
          <a:prstGeom prst="wedgeEllipseCallout">
            <a:avLst>
              <a:gd name="adj1" fmla="val -22247"/>
              <a:gd name="adj2" fmla="val -10632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Why</a:t>
            </a:r>
            <a:r>
              <a:rPr lang="es-MX" dirty="0" smtClean="0"/>
              <a:t> are </a:t>
            </a:r>
            <a:r>
              <a:rPr lang="es-MX" dirty="0" err="1" smtClean="0"/>
              <a:t>you</a:t>
            </a:r>
            <a:r>
              <a:rPr lang="es-MX" dirty="0" smtClean="0"/>
              <a:t> so </a:t>
            </a:r>
            <a:r>
              <a:rPr lang="es-MX" dirty="0" err="1" smtClean="0"/>
              <a:t>interested</a:t>
            </a:r>
            <a:r>
              <a:rPr lang="es-MX" dirty="0" smtClean="0"/>
              <a:t> in </a:t>
            </a:r>
            <a:r>
              <a:rPr lang="es-MX" dirty="0" err="1" smtClean="0"/>
              <a:t>my</a:t>
            </a:r>
            <a:r>
              <a:rPr lang="es-MX" dirty="0" smtClean="0"/>
              <a:t> </a:t>
            </a:r>
            <a:r>
              <a:rPr lang="es-MX" dirty="0" err="1" smtClean="0"/>
              <a:t>trip</a:t>
            </a:r>
            <a:r>
              <a:rPr lang="es-MX" dirty="0" smtClean="0"/>
              <a:t>, John?</a:t>
            </a:r>
            <a:endParaRPr lang="es-MX" dirty="0"/>
          </a:p>
        </p:txBody>
      </p:sp>
      <p:sp>
        <p:nvSpPr>
          <p:cNvPr id="12" name="15 Llamada rectangular redondeada"/>
          <p:cNvSpPr/>
          <p:nvPr/>
        </p:nvSpPr>
        <p:spPr>
          <a:xfrm>
            <a:off x="1077352" y="4869160"/>
            <a:ext cx="3073991" cy="841940"/>
          </a:xfrm>
          <a:prstGeom prst="wedgeRoundRectCallout">
            <a:avLst>
              <a:gd name="adj1" fmla="val 37475"/>
              <a:gd name="adj2" fmla="val -123551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/>
              <a:t>Sorry</a:t>
            </a:r>
            <a:r>
              <a:rPr lang="es-MX" dirty="0" smtClean="0"/>
              <a:t>, I </a:t>
            </a:r>
            <a:r>
              <a:rPr lang="es-MX" dirty="0" err="1" smtClean="0"/>
              <a:t>wanted</a:t>
            </a:r>
            <a:r>
              <a:rPr lang="es-MX" dirty="0" smtClean="0"/>
              <a:t> to </a:t>
            </a:r>
            <a:r>
              <a:rPr lang="es-MX" dirty="0" err="1" smtClean="0"/>
              <a:t>know</a:t>
            </a:r>
            <a:r>
              <a:rPr lang="es-MX" dirty="0" smtClean="0"/>
              <a:t>  </a:t>
            </a:r>
            <a:r>
              <a:rPr lang="es-MX" b="1" dirty="0" err="1" smtClean="0"/>
              <a:t>because</a:t>
            </a:r>
            <a:r>
              <a:rPr lang="es-MX" dirty="0" smtClean="0"/>
              <a:t> </a:t>
            </a:r>
            <a:r>
              <a:rPr lang="es-MX" dirty="0" err="1" smtClean="0"/>
              <a:t>I’m</a:t>
            </a:r>
            <a:r>
              <a:rPr lang="es-MX" dirty="0" smtClean="0"/>
              <a:t> </a:t>
            </a:r>
            <a:r>
              <a:rPr lang="es-MX" dirty="0" err="1" smtClean="0"/>
              <a:t>going</a:t>
            </a:r>
            <a:r>
              <a:rPr lang="es-MX" dirty="0" smtClean="0"/>
              <a:t> to </a:t>
            </a:r>
            <a:r>
              <a:rPr lang="es-MX" dirty="0" err="1" smtClean="0"/>
              <a:t>visit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company</a:t>
            </a:r>
            <a:r>
              <a:rPr lang="es-MX" dirty="0" smtClean="0"/>
              <a:t> </a:t>
            </a:r>
            <a:r>
              <a:rPr lang="es-MX" dirty="0" err="1" smtClean="0"/>
              <a:t>next</a:t>
            </a:r>
            <a:r>
              <a:rPr lang="es-MX" dirty="0" smtClean="0"/>
              <a:t> </a:t>
            </a:r>
            <a:r>
              <a:rPr lang="es-MX" dirty="0" err="1" smtClean="0"/>
              <a:t>week</a:t>
            </a:r>
            <a:r>
              <a:rPr lang="es-MX" dirty="0"/>
              <a:t>.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4736809" y="2780928"/>
            <a:ext cx="896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DAVID</a:t>
            </a:r>
            <a:endParaRPr lang="es-MX" dirty="0"/>
          </a:p>
        </p:txBody>
      </p:sp>
      <p:sp>
        <p:nvSpPr>
          <p:cNvPr id="16" name="CuadroTexto 15"/>
          <p:cNvSpPr txBox="1"/>
          <p:nvPr/>
        </p:nvSpPr>
        <p:spPr>
          <a:xfrm>
            <a:off x="3700178" y="4102891"/>
            <a:ext cx="896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JOHN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4822908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MX" dirty="0" err="1" smtClean="0"/>
              <a:t>Joining</a:t>
            </a:r>
            <a:r>
              <a:rPr lang="es-MX" dirty="0" smtClean="0"/>
              <a:t> </a:t>
            </a:r>
            <a:r>
              <a:rPr lang="es-MX" dirty="0" err="1" smtClean="0"/>
              <a:t>sentences</a:t>
            </a:r>
            <a:endParaRPr lang="es-MX" dirty="0"/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11807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dirty="0" err="1" smtClean="0"/>
              <a:t>We</a:t>
            </a:r>
            <a:r>
              <a:rPr lang="es-MX" dirty="0" smtClean="0"/>
              <a:t> can </a:t>
            </a:r>
            <a:r>
              <a:rPr lang="es-MX" dirty="0" err="1" smtClean="0"/>
              <a:t>join</a:t>
            </a:r>
            <a:r>
              <a:rPr lang="es-MX" dirty="0" smtClean="0"/>
              <a:t> </a:t>
            </a:r>
            <a:r>
              <a:rPr lang="es-MX" dirty="0" err="1" smtClean="0"/>
              <a:t>sentences</a:t>
            </a:r>
            <a:r>
              <a:rPr lang="es-MX" dirty="0" smtClean="0"/>
              <a:t> </a:t>
            </a:r>
            <a:r>
              <a:rPr lang="es-MX" dirty="0" err="1" smtClean="0"/>
              <a:t>using</a:t>
            </a:r>
            <a:r>
              <a:rPr lang="es-MX" dirty="0" smtClean="0"/>
              <a:t> </a:t>
            </a:r>
            <a:r>
              <a:rPr lang="es-MX" b="1" dirty="0" smtClean="0"/>
              <a:t>and, </a:t>
            </a:r>
            <a:r>
              <a:rPr lang="es-MX" b="1" dirty="0" err="1" smtClean="0"/>
              <a:t>but</a:t>
            </a:r>
            <a:r>
              <a:rPr lang="es-MX" b="1" dirty="0" smtClean="0"/>
              <a:t>, </a:t>
            </a:r>
            <a:r>
              <a:rPr lang="es-MX" b="1" dirty="0" err="1" smtClean="0"/>
              <a:t>because</a:t>
            </a:r>
            <a:r>
              <a:rPr lang="es-MX" b="1" dirty="0" smtClean="0"/>
              <a:t>, so, </a:t>
            </a:r>
            <a:r>
              <a:rPr lang="es-MX" dirty="0" err="1" smtClean="0"/>
              <a:t>or</a:t>
            </a:r>
            <a:r>
              <a:rPr lang="es-MX" dirty="0" smtClean="0"/>
              <a:t> </a:t>
            </a:r>
            <a:r>
              <a:rPr lang="es-MX" b="1" dirty="0" err="1" smtClean="0"/>
              <a:t>when</a:t>
            </a:r>
            <a:r>
              <a:rPr lang="es-MX" dirty="0" smtClean="0"/>
              <a:t>. In a </a:t>
            </a:r>
            <a:r>
              <a:rPr lang="es-MX" dirty="0" err="1" smtClean="0"/>
              <a:t>written</a:t>
            </a:r>
            <a:r>
              <a:rPr lang="es-MX" dirty="0" smtClean="0"/>
              <a:t> </a:t>
            </a:r>
            <a:r>
              <a:rPr lang="es-MX" dirty="0" err="1" smtClean="0"/>
              <a:t>text</a:t>
            </a:r>
            <a:r>
              <a:rPr lang="es-MX" dirty="0" smtClean="0"/>
              <a:t>, </a:t>
            </a:r>
            <a:r>
              <a:rPr lang="es-MX" dirty="0" err="1" smtClean="0"/>
              <a:t>we</a:t>
            </a:r>
            <a:r>
              <a:rPr lang="es-MX" dirty="0" smtClean="0"/>
              <a:t> use a </a:t>
            </a:r>
            <a:r>
              <a:rPr lang="es-MX" dirty="0" err="1" smtClean="0"/>
              <a:t>comma</a:t>
            </a:r>
            <a:r>
              <a:rPr lang="es-MX" dirty="0" smtClean="0"/>
              <a:t> </a:t>
            </a:r>
            <a:r>
              <a:rPr lang="es-MX" dirty="0" err="1" smtClean="0"/>
              <a:t>before</a:t>
            </a:r>
            <a:r>
              <a:rPr lang="es-MX" dirty="0" smtClean="0"/>
              <a:t> </a:t>
            </a:r>
            <a:r>
              <a:rPr lang="es-MX" dirty="0" err="1" smtClean="0"/>
              <a:t>most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linking</a:t>
            </a:r>
            <a:r>
              <a:rPr lang="es-MX" dirty="0" smtClean="0"/>
              <a:t> </a:t>
            </a:r>
            <a:r>
              <a:rPr lang="es-MX" dirty="0" err="1" smtClean="0"/>
              <a:t>word</a:t>
            </a:r>
            <a:r>
              <a:rPr lang="es-MX" dirty="0" smtClean="0"/>
              <a:t> </a:t>
            </a:r>
            <a:r>
              <a:rPr lang="es-MX" dirty="0" err="1" smtClean="0"/>
              <a:t>except</a:t>
            </a:r>
            <a:r>
              <a:rPr lang="es-MX" dirty="0" smtClean="0"/>
              <a:t> </a:t>
            </a:r>
            <a:r>
              <a:rPr lang="es-MX" i="1" dirty="0" err="1" smtClean="0"/>
              <a:t>because</a:t>
            </a:r>
            <a:r>
              <a:rPr lang="es-MX" dirty="0" smtClean="0"/>
              <a:t> and</a:t>
            </a:r>
            <a:r>
              <a:rPr lang="es-MX" i="1" dirty="0" smtClean="0"/>
              <a:t> </a:t>
            </a:r>
            <a:r>
              <a:rPr lang="es-MX" i="1" dirty="0" err="1" smtClean="0"/>
              <a:t>when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7" name="3 Rectángulo redondeado"/>
          <p:cNvSpPr/>
          <p:nvPr/>
        </p:nvSpPr>
        <p:spPr>
          <a:xfrm>
            <a:off x="971600" y="3068960"/>
            <a:ext cx="7560840" cy="57606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 err="1" smtClean="0"/>
              <a:t>The</a:t>
            </a:r>
            <a:r>
              <a:rPr lang="es-MX" sz="2400" dirty="0" smtClean="0"/>
              <a:t> </a:t>
            </a:r>
            <a:r>
              <a:rPr lang="es-MX" sz="2400" dirty="0" err="1" smtClean="0"/>
              <a:t>trip</a:t>
            </a:r>
            <a:r>
              <a:rPr lang="es-MX" sz="2400" dirty="0" smtClean="0"/>
              <a:t> </a:t>
            </a:r>
            <a:r>
              <a:rPr lang="es-MX" sz="2400" dirty="0" err="1" smtClean="0"/>
              <a:t>was</a:t>
            </a:r>
            <a:r>
              <a:rPr lang="es-MX" sz="2400" dirty="0" smtClean="0"/>
              <a:t> </a:t>
            </a:r>
            <a:r>
              <a:rPr lang="es-MX" sz="2400" dirty="0" err="1" smtClean="0"/>
              <a:t>tiring</a:t>
            </a:r>
            <a:r>
              <a:rPr lang="es-MX" sz="2400" b="1" dirty="0" smtClean="0">
                <a:solidFill>
                  <a:srgbClr val="FF0000"/>
                </a:solidFill>
              </a:rPr>
              <a:t>, </a:t>
            </a:r>
            <a:r>
              <a:rPr lang="es-MX" sz="2400" b="1" dirty="0" err="1" smtClean="0"/>
              <a:t>but</a:t>
            </a:r>
            <a:r>
              <a:rPr lang="es-MX" sz="2400" dirty="0" smtClean="0"/>
              <a:t> </a:t>
            </a:r>
            <a:r>
              <a:rPr lang="es-MX" sz="2400" dirty="0" err="1" smtClean="0"/>
              <a:t>very</a:t>
            </a:r>
            <a:r>
              <a:rPr lang="es-MX" sz="2400" dirty="0" smtClean="0"/>
              <a:t> </a:t>
            </a:r>
            <a:r>
              <a:rPr lang="es-MX" sz="2400" dirty="0" err="1" smtClean="0"/>
              <a:t>interesting</a:t>
            </a:r>
            <a:r>
              <a:rPr lang="es-MX" sz="2400" dirty="0" smtClean="0"/>
              <a:t>.</a:t>
            </a:r>
            <a:endParaRPr lang="es-MX" sz="2400" dirty="0"/>
          </a:p>
        </p:txBody>
      </p:sp>
      <p:sp>
        <p:nvSpPr>
          <p:cNvPr id="8" name="4 Rectángulo redondeado"/>
          <p:cNvSpPr/>
          <p:nvPr/>
        </p:nvSpPr>
        <p:spPr>
          <a:xfrm>
            <a:off x="975817" y="4455891"/>
            <a:ext cx="7556621" cy="5760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I  </a:t>
            </a:r>
            <a:r>
              <a:rPr lang="es-MX" sz="2400" dirty="0" err="1" smtClean="0"/>
              <a:t>wanted</a:t>
            </a:r>
            <a:r>
              <a:rPr lang="es-MX" sz="2400" dirty="0" smtClean="0"/>
              <a:t> to </a:t>
            </a:r>
            <a:r>
              <a:rPr lang="es-MX" sz="2400" dirty="0" err="1" smtClean="0"/>
              <a:t>know</a:t>
            </a:r>
            <a:r>
              <a:rPr lang="es-MX" sz="2400" b="1" dirty="0" smtClean="0"/>
              <a:t> </a:t>
            </a:r>
            <a:r>
              <a:rPr lang="es-MX" sz="2400" b="1" dirty="0" err="1" smtClean="0"/>
              <a:t>because</a:t>
            </a:r>
            <a:r>
              <a:rPr lang="es-MX" sz="2400" b="1" dirty="0" smtClean="0"/>
              <a:t> </a:t>
            </a:r>
            <a:r>
              <a:rPr lang="es-MX" sz="2400" dirty="0" err="1" smtClean="0"/>
              <a:t>I’m</a:t>
            </a:r>
            <a:r>
              <a:rPr lang="es-MX" sz="2400" dirty="0" smtClean="0"/>
              <a:t> </a:t>
            </a:r>
            <a:r>
              <a:rPr lang="es-MX" sz="2400" dirty="0" err="1" smtClean="0"/>
              <a:t>going</a:t>
            </a:r>
            <a:r>
              <a:rPr lang="es-MX" sz="2400" dirty="0" smtClean="0"/>
              <a:t> to Madrid </a:t>
            </a:r>
            <a:r>
              <a:rPr lang="es-MX" sz="2400" dirty="0" err="1" smtClean="0"/>
              <a:t>next</a:t>
            </a:r>
            <a:r>
              <a:rPr lang="es-MX" sz="2400" dirty="0" smtClean="0"/>
              <a:t> </a:t>
            </a:r>
            <a:r>
              <a:rPr lang="es-MX" sz="2400" dirty="0" err="1" smtClean="0"/>
              <a:t>month</a:t>
            </a:r>
            <a:endParaRPr lang="es-MX" sz="2400" dirty="0"/>
          </a:p>
        </p:txBody>
      </p:sp>
      <p:sp>
        <p:nvSpPr>
          <p:cNvPr id="9" name="5 Rectángulo redondeado"/>
          <p:cNvSpPr/>
          <p:nvPr/>
        </p:nvSpPr>
        <p:spPr>
          <a:xfrm>
            <a:off x="971600" y="3781302"/>
            <a:ext cx="7560838" cy="57606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000" dirty="0" err="1" smtClean="0"/>
              <a:t>They</a:t>
            </a:r>
            <a:r>
              <a:rPr lang="es-MX" sz="2000" dirty="0" smtClean="0"/>
              <a:t> </a:t>
            </a:r>
            <a:r>
              <a:rPr lang="es-MX" sz="2000" dirty="0" err="1" smtClean="0"/>
              <a:t>wanted</a:t>
            </a:r>
            <a:r>
              <a:rPr lang="es-MX" sz="2000" dirty="0" smtClean="0"/>
              <a:t> to </a:t>
            </a:r>
            <a:r>
              <a:rPr lang="es-MX" sz="2000" dirty="0" err="1" smtClean="0"/>
              <a:t>discuss</a:t>
            </a:r>
            <a:r>
              <a:rPr lang="es-MX" sz="2000" dirty="0" smtClean="0"/>
              <a:t> </a:t>
            </a:r>
            <a:r>
              <a:rPr lang="es-MX" sz="2000" dirty="0" err="1" smtClean="0"/>
              <a:t>the</a:t>
            </a:r>
            <a:r>
              <a:rPr lang="es-MX" sz="2000" dirty="0" smtClean="0"/>
              <a:t> new </a:t>
            </a:r>
            <a:r>
              <a:rPr lang="es-MX" sz="2000" dirty="0" err="1" smtClean="0"/>
              <a:t>contract</a:t>
            </a:r>
            <a:r>
              <a:rPr lang="es-MX" sz="2000" b="1" dirty="0" smtClean="0">
                <a:solidFill>
                  <a:srgbClr val="FF0000"/>
                </a:solidFill>
              </a:rPr>
              <a:t>,</a:t>
            </a:r>
            <a:r>
              <a:rPr lang="es-MX" sz="2000" dirty="0" smtClean="0"/>
              <a:t> </a:t>
            </a:r>
            <a:r>
              <a:rPr lang="es-MX" sz="2000" b="1" dirty="0" smtClean="0"/>
              <a:t>so </a:t>
            </a:r>
            <a:r>
              <a:rPr lang="es-MX" sz="2000" dirty="0" err="1" smtClean="0"/>
              <a:t>we</a:t>
            </a:r>
            <a:r>
              <a:rPr lang="es-MX" sz="2000" dirty="0" smtClean="0"/>
              <a:t>  </a:t>
            </a:r>
            <a:r>
              <a:rPr lang="es-MX" sz="2000" dirty="0" err="1" smtClean="0"/>
              <a:t>met</a:t>
            </a:r>
            <a:r>
              <a:rPr lang="es-MX" sz="2000" dirty="0" smtClean="0"/>
              <a:t> in a restaurant.</a:t>
            </a:r>
            <a:endParaRPr lang="es-MX" sz="2000" dirty="0"/>
          </a:p>
        </p:txBody>
      </p:sp>
      <p:sp>
        <p:nvSpPr>
          <p:cNvPr id="10" name="6 Rectángulo redondeado"/>
          <p:cNvSpPr/>
          <p:nvPr/>
        </p:nvSpPr>
        <p:spPr>
          <a:xfrm>
            <a:off x="938739" y="5157192"/>
            <a:ext cx="7560838" cy="5760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I  </a:t>
            </a:r>
            <a:r>
              <a:rPr lang="es-MX" sz="2400" dirty="0" err="1" smtClean="0"/>
              <a:t>went</a:t>
            </a:r>
            <a:r>
              <a:rPr lang="es-MX" sz="2400" dirty="0" smtClean="0"/>
              <a:t> to Madrid </a:t>
            </a:r>
            <a:r>
              <a:rPr lang="es-MX" sz="2400" b="1" dirty="0" err="1" smtClean="0"/>
              <a:t>when</a:t>
            </a:r>
            <a:r>
              <a:rPr lang="es-MX" sz="2400" dirty="0" smtClean="0"/>
              <a:t> I </a:t>
            </a:r>
            <a:r>
              <a:rPr lang="es-MX" sz="2400" dirty="0" err="1" smtClean="0"/>
              <a:t>was</a:t>
            </a:r>
            <a:r>
              <a:rPr lang="es-MX" sz="2400" dirty="0" smtClean="0"/>
              <a:t> </a:t>
            </a:r>
            <a:r>
              <a:rPr lang="es-MX" sz="2400" dirty="0" err="1" smtClean="0"/>
              <a:t>seventeen</a:t>
            </a:r>
            <a:r>
              <a:rPr lang="es-MX" sz="2400" dirty="0" smtClean="0"/>
              <a:t>.</a:t>
            </a:r>
            <a:endParaRPr lang="es-MX" sz="2400" dirty="0"/>
          </a:p>
        </p:txBody>
      </p:sp>
      <p:sp>
        <p:nvSpPr>
          <p:cNvPr id="11" name="7 Rectángulo redondeado"/>
          <p:cNvSpPr/>
          <p:nvPr/>
        </p:nvSpPr>
        <p:spPr>
          <a:xfrm>
            <a:off x="971600" y="2348880"/>
            <a:ext cx="7560839" cy="57606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I  </a:t>
            </a:r>
            <a:r>
              <a:rPr lang="es-MX" sz="2400" dirty="0" err="1" smtClean="0"/>
              <a:t>met</a:t>
            </a:r>
            <a:r>
              <a:rPr lang="es-MX" sz="2400" dirty="0" smtClean="0"/>
              <a:t> </a:t>
            </a:r>
            <a:r>
              <a:rPr lang="es-MX" sz="2400" dirty="0" err="1" smtClean="0"/>
              <a:t>the</a:t>
            </a:r>
            <a:r>
              <a:rPr lang="es-MX" sz="2400" dirty="0" smtClean="0"/>
              <a:t> </a:t>
            </a:r>
            <a:r>
              <a:rPr lang="es-MX" sz="2400" dirty="0" err="1" smtClean="0"/>
              <a:t>purchasing</a:t>
            </a:r>
            <a:r>
              <a:rPr lang="es-MX" sz="2400" b="1" dirty="0" smtClean="0">
                <a:solidFill>
                  <a:srgbClr val="FF0000"/>
                </a:solidFill>
              </a:rPr>
              <a:t>,</a:t>
            </a:r>
            <a:r>
              <a:rPr lang="es-MX" sz="2400" dirty="0" smtClean="0"/>
              <a:t> </a:t>
            </a:r>
            <a:r>
              <a:rPr lang="es-MX" sz="2400" b="1" dirty="0" smtClean="0"/>
              <a:t>and</a:t>
            </a:r>
            <a:r>
              <a:rPr lang="es-MX" sz="2400" dirty="0" smtClean="0"/>
              <a:t> </a:t>
            </a:r>
            <a:r>
              <a:rPr lang="es-MX" sz="2400" dirty="0" err="1" smtClean="0"/>
              <a:t>the</a:t>
            </a:r>
            <a:r>
              <a:rPr lang="es-MX" sz="2400" dirty="0" smtClean="0"/>
              <a:t> </a:t>
            </a:r>
            <a:r>
              <a:rPr lang="es-MX" sz="2400" dirty="0" err="1" smtClean="0"/>
              <a:t>managing</a:t>
            </a:r>
            <a:r>
              <a:rPr lang="es-MX" sz="2400" dirty="0" smtClean="0"/>
              <a:t> director.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xmlns="" val="5961955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>and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err="1" smtClean="0"/>
              <a:t>includes</a:t>
            </a:r>
            <a:r>
              <a:rPr lang="es-MX" dirty="0" smtClean="0"/>
              <a:t> </a:t>
            </a:r>
            <a:r>
              <a:rPr lang="es-MX" dirty="0" err="1" smtClean="0"/>
              <a:t>additional</a:t>
            </a:r>
            <a:r>
              <a:rPr lang="es-MX" dirty="0" smtClean="0"/>
              <a:t> </a:t>
            </a:r>
            <a:r>
              <a:rPr lang="es-MX" dirty="0" err="1" smtClean="0"/>
              <a:t>information</a:t>
            </a:r>
            <a:endParaRPr lang="es-MX" dirty="0"/>
          </a:p>
        </p:txBody>
      </p:sp>
      <p:graphicFrame>
        <p:nvGraphicFramePr>
          <p:cNvPr id="11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34394766"/>
              </p:ext>
            </p:extLst>
          </p:nvPr>
        </p:nvGraphicFramePr>
        <p:xfrm>
          <a:off x="457200" y="1600201"/>
          <a:ext cx="8229600" cy="3701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82555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dirty="0" err="1" smtClean="0"/>
              <a:t>but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err="1" smtClean="0"/>
              <a:t>mentions</a:t>
            </a:r>
            <a:r>
              <a:rPr lang="es-MX" dirty="0" smtClean="0"/>
              <a:t> </a:t>
            </a:r>
            <a:r>
              <a:rPr lang="es-MX" dirty="0" err="1" smtClean="0"/>
              <a:t>opposite</a:t>
            </a:r>
            <a:r>
              <a:rPr lang="es-MX" dirty="0" smtClean="0"/>
              <a:t> </a:t>
            </a:r>
            <a:r>
              <a:rPr lang="es-MX" dirty="0" err="1" smtClean="0"/>
              <a:t>information</a:t>
            </a:r>
            <a:endParaRPr lang="es-MX" dirty="0"/>
          </a:p>
        </p:txBody>
      </p:sp>
      <p:graphicFrame>
        <p:nvGraphicFramePr>
          <p:cNvPr id="3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77098939"/>
              </p:ext>
            </p:extLst>
          </p:nvPr>
        </p:nvGraphicFramePr>
        <p:xfrm>
          <a:off x="457200" y="1600201"/>
          <a:ext cx="8229600" cy="3917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4502162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>so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err="1" smtClean="0"/>
              <a:t>mentions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result</a:t>
            </a:r>
            <a:endParaRPr lang="es-MX" dirty="0"/>
          </a:p>
        </p:txBody>
      </p:sp>
      <p:graphicFrame>
        <p:nvGraphicFramePr>
          <p:cNvPr id="3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2266825"/>
              </p:ext>
            </p:extLst>
          </p:nvPr>
        </p:nvGraphicFramePr>
        <p:xfrm>
          <a:off x="323528" y="1456185"/>
          <a:ext cx="8435280" cy="39890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48053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41547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dirty="0" err="1"/>
              <a:t>b</a:t>
            </a:r>
            <a:r>
              <a:rPr lang="es-MX" b="1" dirty="0" err="1" smtClean="0"/>
              <a:t>ecause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err="1" smtClean="0"/>
              <a:t>provides</a:t>
            </a:r>
            <a:r>
              <a:rPr lang="es-MX" dirty="0" smtClean="0"/>
              <a:t> a </a:t>
            </a:r>
            <a:r>
              <a:rPr lang="es-MX" dirty="0" err="1" smtClean="0"/>
              <a:t>reason</a:t>
            </a:r>
            <a:endParaRPr lang="es-MX" dirty="0"/>
          </a:p>
        </p:txBody>
      </p:sp>
      <p:graphicFrame>
        <p:nvGraphicFramePr>
          <p:cNvPr id="14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1500776"/>
              </p:ext>
            </p:extLst>
          </p:nvPr>
        </p:nvGraphicFramePr>
        <p:xfrm>
          <a:off x="457200" y="1340769"/>
          <a:ext cx="818787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2816508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graphicEl>
                                              <a:dgm id="{767789FE-3A77-47D6-B430-E15CAAFBE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graphicEl>
                                              <a:dgm id="{D2AF1F0D-6B94-427D-8DAC-43B42FEE4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graphicEl>
                                              <a:dgm id="{BB577DC4-0684-429D-9557-CD77529B9F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graphicEl>
                                              <a:dgm id="{6979BE0B-8A03-46B4-B9EF-028D1A682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graphicEl>
                                              <a:dgm id="{172802EA-F211-4AC6-A50E-052B6B0EE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graphicEl>
                                              <a:dgm id="{AC8A61E2-2D8C-4E04-88FF-412ECC5F9B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graphicEl>
                                              <a:dgm id="{09FD038A-ADC3-4FE9-9250-3A49ED985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graphicEl>
                                              <a:dgm id="{B5E65A66-AB31-4704-9C01-F9587BF77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graphicEl>
                                              <a:dgm id="{56610FCD-D551-46F3-B5A3-669AAA4A8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731</Words>
  <Application>Microsoft Office PowerPoint</Application>
  <PresentationFormat>Presentación en pantalla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Talking about past events</vt:lpstr>
      <vt:lpstr>Diapositiva 2</vt:lpstr>
      <vt:lpstr>Conversation about a trip</vt:lpstr>
      <vt:lpstr>Diapositiva 4</vt:lpstr>
      <vt:lpstr>Joining sentences</vt:lpstr>
      <vt:lpstr>and includes additional information</vt:lpstr>
      <vt:lpstr>but mentions opposite information</vt:lpstr>
      <vt:lpstr>so mentions the result</vt:lpstr>
      <vt:lpstr>because provides a reason</vt:lpstr>
      <vt:lpstr>when especifies the moment 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Lety Franco</dc:creator>
  <cp:lastModifiedBy>www.intercambiosvirtuales.org</cp:lastModifiedBy>
  <cp:revision>87</cp:revision>
  <dcterms:created xsi:type="dcterms:W3CDTF">2012-12-04T21:22:09Z</dcterms:created>
  <dcterms:modified xsi:type="dcterms:W3CDTF">2015-10-29T23:18:15Z</dcterms:modified>
</cp:coreProperties>
</file>